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i7+j5gN7n+JEBW4tZhsN2cIkJNi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28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9" name="Google Shape;19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2" name="Google Shape;21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172b76da09b_0_1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3" name="Google Shape;233;g172b76da09b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51" name="Google Shape;25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1" name="Google Shape;13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67b766d90d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2" name="Google Shape;142;g167b766d90d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72b76da09b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4" name="Google Shape;154;g172b76da09b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72b76da09b_0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6" name="Google Shape;166;g172b76da09b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7" name="Google Shape;17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8" name="Google Shape;188;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convergepoint.com/policy-management-software/policy-procedure-best-practices/10-policies-all-companies-should-hav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69715" y="1812202"/>
            <a:ext cx="4779647" cy="282194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000"/>
              <a:buFont typeface="Calibri"/>
              <a:buNone/>
            </a:pPr>
            <a:r>
              <a:rPr lang="en-US" sz="4000" b="1">
                <a:solidFill>
                  <a:schemeClr val="lt1"/>
                </a:solidFill>
              </a:rPr>
              <a:t>Meistriškumo pamokų saugykla</a:t>
            </a:r>
            <a:br>
              <a:rPr lang="en-US" sz="4000">
                <a:solidFill>
                  <a:schemeClr val="lt1"/>
                </a:solidFill>
              </a:rPr>
            </a:br>
            <a:br>
              <a:rPr lang="en-US" sz="4000">
                <a:solidFill>
                  <a:schemeClr val="lt1"/>
                </a:solidFill>
              </a:rPr>
            </a:br>
            <a:r>
              <a:rPr lang="en-US" sz="4000" b="1">
                <a:solidFill>
                  <a:srgbClr val="FF0000"/>
                </a:solidFill>
              </a:rPr>
              <a:t>Įmonės politika</a:t>
            </a:r>
            <a:endParaRPr sz="4000" b="1">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635133"/>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n-US" sz="1200" b="0" i="0" u="none" strike="noStrike" cap="none" dirty="0" err="1">
                <a:solidFill>
                  <a:srgbClr val="222222"/>
                </a:solidFill>
                <a:latin typeface="Calibri"/>
                <a:ea typeface="Calibri"/>
                <a:cs typeface="Calibri"/>
                <a:sym typeface="Calibri"/>
              </a:rPr>
              <a:t>Šį</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projekto</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rezultatą</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finansavo</a:t>
            </a:r>
            <a:r>
              <a:rPr lang="en-US" sz="1200" b="0" i="0" u="none" strike="noStrike" cap="none" dirty="0">
                <a:solidFill>
                  <a:srgbClr val="222222"/>
                </a:solidFill>
                <a:latin typeface="Calibri"/>
                <a:ea typeface="Calibri"/>
                <a:cs typeface="Calibri"/>
                <a:sym typeface="Calibri"/>
              </a:rPr>
              <a:t> Europos </a:t>
            </a:r>
            <a:r>
              <a:rPr lang="en-US" sz="1200" b="0" i="0" u="none" strike="noStrike" cap="none" dirty="0" err="1">
                <a:solidFill>
                  <a:srgbClr val="222222"/>
                </a:solidFill>
                <a:latin typeface="Calibri"/>
                <a:ea typeface="Calibri"/>
                <a:cs typeface="Calibri"/>
                <a:sym typeface="Calibri"/>
              </a:rPr>
              <a:t>Komisija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Ši</a:t>
            </a:r>
            <a:r>
              <a:rPr lang="lt-LT" sz="1200" b="0" i="0" u="none" strike="noStrike" cap="none" dirty="0">
                <a:solidFill>
                  <a:srgbClr val="222222"/>
                </a:solidFill>
                <a:latin typeface="Calibri"/>
                <a:ea typeface="Calibri"/>
                <a:cs typeface="Calibri"/>
                <a:sym typeface="Calibri"/>
              </a:rPr>
              <a:t> mokymų medžiaga </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atspindi</a:t>
            </a:r>
            <a:r>
              <a:rPr lang="en-US" sz="1200" b="0" i="0" u="none" strike="noStrike" cap="none" dirty="0">
                <a:solidFill>
                  <a:srgbClr val="222222"/>
                </a:solidFill>
                <a:latin typeface="Calibri"/>
                <a:ea typeface="Calibri"/>
                <a:cs typeface="Calibri"/>
                <a:sym typeface="Calibri"/>
              </a:rPr>
              <a:t> tik </a:t>
            </a:r>
            <a:r>
              <a:rPr lang="en-US" sz="1200" b="0" i="0" u="none" strike="noStrike" cap="none" dirty="0" err="1">
                <a:solidFill>
                  <a:srgbClr val="222222"/>
                </a:solidFill>
                <a:latin typeface="Calibri"/>
                <a:ea typeface="Calibri"/>
                <a:cs typeface="Calibri"/>
                <a:sym typeface="Calibri"/>
              </a:rPr>
              <a:t>autoriaus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požiūrį</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ir</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Komisija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negali</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būti</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laikoma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atsakinga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už</a:t>
            </a:r>
            <a:r>
              <a:rPr lang="en-US" sz="1200" b="0" i="0" u="none" strike="noStrike" cap="none" dirty="0">
                <a:solidFill>
                  <a:srgbClr val="222222"/>
                </a:solidFill>
                <a:latin typeface="Calibri"/>
                <a:ea typeface="Calibri"/>
                <a:cs typeface="Calibri"/>
                <a:sym typeface="Calibri"/>
              </a:rPr>
              <a:t> bet </a:t>
            </a:r>
            <a:r>
              <a:rPr lang="en-US" sz="1200" b="0" i="0" u="none" strike="noStrike" cap="none" dirty="0" err="1">
                <a:solidFill>
                  <a:srgbClr val="222222"/>
                </a:solidFill>
                <a:latin typeface="Calibri"/>
                <a:ea typeface="Calibri"/>
                <a:cs typeface="Calibri"/>
                <a:sym typeface="Calibri"/>
              </a:rPr>
              <a:t>kokį</a:t>
            </a:r>
            <a:r>
              <a:rPr lang="en-US" sz="1200" b="0" i="0" u="none" strike="noStrike" cap="none" dirty="0">
                <a:solidFill>
                  <a:srgbClr val="222222"/>
                </a:solidFill>
                <a:latin typeface="Calibri"/>
                <a:ea typeface="Calibri"/>
                <a:cs typeface="Calibri"/>
                <a:sym typeface="Calibri"/>
              </a:rPr>
              <a:t> j</a:t>
            </a:r>
            <a:r>
              <a:rPr lang="lt-LT" sz="1200" b="0" i="0" u="none" strike="noStrike" cap="none" dirty="0">
                <a:solidFill>
                  <a:srgbClr val="222222"/>
                </a:solidFill>
                <a:latin typeface="Calibri"/>
                <a:ea typeface="Calibri"/>
                <a:cs typeface="Calibri"/>
                <a:sym typeface="Calibri"/>
              </a:rPr>
              <a:t>oje</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pateiktos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informacijos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panaudojimą</a:t>
            </a:r>
            <a:r>
              <a:rPr lang="en-US" sz="1200" b="0" i="0" u="none" strike="noStrike" cap="none" dirty="0">
                <a:solidFill>
                  <a:srgbClr val="222222"/>
                </a:solidFill>
                <a:latin typeface="Calibri"/>
                <a:ea typeface="Calibri"/>
                <a:cs typeface="Calibri"/>
                <a:sym typeface="Calibri"/>
              </a:rPr>
              <a:t>. </a:t>
            </a:r>
            <a:r>
              <a:rPr lang="lt-LT" sz="1200" b="0" i="0" u="none" strike="noStrike" cap="none" dirty="0">
                <a:solidFill>
                  <a:srgbClr val="222222"/>
                </a:solidFill>
                <a:latin typeface="Calibri"/>
                <a:ea typeface="Calibri"/>
                <a:cs typeface="Calibri"/>
                <a:sym typeface="Calibri"/>
              </a:rPr>
              <a:t>Projekto</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numeris</a:t>
            </a:r>
            <a:r>
              <a:rPr lang="en-US" sz="1200" b="0" i="0" u="none" strike="noStrike" cap="none" dirty="0">
                <a:solidFill>
                  <a:srgbClr val="222222"/>
                </a:solidFill>
                <a:latin typeface="Calibri"/>
                <a:ea typeface="Calibri"/>
                <a:cs typeface="Calibri"/>
                <a:sym typeface="Calibri"/>
              </a:rPr>
              <a:t>: 2021-1-ES02-KA220-YOU-000028609</a:t>
            </a: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0"/>
        <p:cNvGrpSpPr/>
        <p:nvPr/>
      </p:nvGrpSpPr>
      <p:grpSpPr>
        <a:xfrm>
          <a:off x="0" y="0"/>
          <a:ext cx="0" cy="0"/>
          <a:chOff x="0" y="0"/>
          <a:chExt cx="0" cy="0"/>
        </a:xfrm>
      </p:grpSpPr>
      <p:sp>
        <p:nvSpPr>
          <p:cNvPr id="201" name="Google Shape;201;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2" name="Google Shape;202;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01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3" name="Google Shape;203;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4" name="Google Shape;204;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n-US" sz="1400" b="1"/>
              <a:t> </a:t>
            </a:r>
            <a:br>
              <a:rPr lang="en-US" sz="1400" b="1"/>
            </a:br>
            <a:r>
              <a:rPr lang="en-US" sz="1400" b="1"/>
              <a:t> </a:t>
            </a:r>
            <a:br>
              <a:rPr lang="en-US" sz="1400" b="1"/>
            </a:br>
            <a:endParaRPr sz="1400" b="1"/>
          </a:p>
        </p:txBody>
      </p:sp>
      <p:sp>
        <p:nvSpPr>
          <p:cNvPr id="205" name="Google Shape;205;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n-US" sz="3200" b="1" i="0" u="none" strike="noStrike" cap="none">
                <a:solidFill>
                  <a:schemeClr val="dk1"/>
                </a:solidFill>
                <a:latin typeface="Calibri"/>
                <a:ea typeface="Calibri"/>
                <a:cs typeface="Calibri"/>
                <a:sym typeface="Calibri"/>
              </a:rPr>
              <a:t>Šablonas </a:t>
            </a:r>
            <a:endParaRPr sz="3200" b="1" i="0" u="none" strike="noStrike" cap="none">
              <a:solidFill>
                <a:schemeClr val="dk1"/>
              </a:solidFill>
              <a:latin typeface="Calibri"/>
              <a:ea typeface="Calibri"/>
              <a:cs typeface="Calibri"/>
              <a:sym typeface="Calibri"/>
            </a:endParaRPr>
          </a:p>
        </p:txBody>
      </p:sp>
      <p:pic>
        <p:nvPicPr>
          <p:cNvPr id="206" name="Google Shape;206;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207" name="Google Shape;207;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208" name="Google Shape;208;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209" name="Google Shape;209;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3"/>
        <p:cNvGrpSpPr/>
        <p:nvPr/>
      </p:nvGrpSpPr>
      <p:grpSpPr>
        <a:xfrm>
          <a:off x="0" y="0"/>
          <a:ext cx="0" cy="0"/>
          <a:chOff x="0" y="0"/>
          <a:chExt cx="0" cy="0"/>
        </a:xfrm>
      </p:grpSpPr>
      <p:sp>
        <p:nvSpPr>
          <p:cNvPr id="214" name="Google Shape;214;p8"/>
          <p:cNvSpPr/>
          <p:nvPr/>
        </p:nvSpPr>
        <p:spPr>
          <a:xfrm>
            <a:off x="321589" y="320090"/>
            <a:ext cx="11548800" cy="6217800"/>
          </a:xfrm>
          <a:prstGeom prst="rect">
            <a:avLst/>
          </a:prstGeom>
          <a:solidFill>
            <a:schemeClr val="dk1">
              <a:alpha val="12940"/>
            </a:schemeClr>
          </a:solidFill>
          <a:ln w="127000" cap="sq" cmpd="thinThick">
            <a:solidFill>
              <a:srgbClr val="262626">
                <a:alpha val="14117"/>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a:latin typeface="Calibri"/>
              <a:ea typeface="Calibri"/>
              <a:cs typeface="Calibri"/>
              <a:sym typeface="Calibri"/>
            </a:endParaRPr>
          </a:p>
        </p:txBody>
      </p:sp>
      <p:sp>
        <p:nvSpPr>
          <p:cNvPr id="215" name="Google Shape;215;p8"/>
          <p:cNvSpPr>
            <a:spLocks noGrp="1"/>
          </p:cNvSpPr>
          <p:nvPr>
            <p:ph type="title"/>
          </p:nvPr>
        </p:nvSpPr>
        <p:spPr>
          <a:xfrm>
            <a:off x="838200" y="532025"/>
            <a:ext cx="10515600" cy="1094700"/>
          </a:xfrm>
          <a:prstGeom prst="ellipse">
            <a:avLst/>
          </a:prstGeom>
          <a:noFill/>
          <a:ln>
            <a:noFill/>
          </a:ln>
        </p:spPr>
        <p:txBody>
          <a:bodyPr spcFirstLastPara="1" wrap="square" lIns="91425" tIns="45700" rIns="91425" bIns="45700" anchor="ctr" anchorCtr="0">
            <a:normAutofit fontScale="90000"/>
          </a:bodyPr>
          <a:lstStyle/>
          <a:p>
            <a:pPr marL="0" lvl="0" indent="0" algn="l" rtl="0">
              <a:lnSpc>
                <a:spcPct val="110000"/>
              </a:lnSpc>
              <a:spcBef>
                <a:spcPts val="1500"/>
              </a:spcBef>
              <a:spcAft>
                <a:spcPts val="800"/>
              </a:spcAft>
              <a:buClr>
                <a:schemeClr val="dk1"/>
              </a:buClr>
              <a:buSzPts val="1100"/>
              <a:buFont typeface="Arial"/>
              <a:buNone/>
            </a:pPr>
            <a:r>
              <a:rPr lang="en-US" sz="2400" b="1"/>
              <a:t>Žingsniai kuriant ir įgyvendinant politiką // 1 dalis </a:t>
            </a:r>
            <a:endParaRPr sz="2400" b="1"/>
          </a:p>
        </p:txBody>
      </p:sp>
      <p:cxnSp>
        <p:nvCxnSpPr>
          <p:cNvPr id="216" name="Google Shape;216;p8"/>
          <p:cNvCxnSpPr/>
          <p:nvPr/>
        </p:nvCxnSpPr>
        <p:spPr>
          <a:xfrm>
            <a:off x="897636" y="1429838"/>
            <a:ext cx="10396800" cy="0"/>
          </a:xfrm>
          <a:prstGeom prst="straightConnector1">
            <a:avLst/>
          </a:prstGeom>
          <a:noFill/>
          <a:ln w="22225" cap="flat" cmpd="sng">
            <a:solidFill>
              <a:srgbClr val="7F7F7F"/>
            </a:solidFill>
            <a:prstDash val="solid"/>
            <a:miter lim="800000"/>
            <a:headEnd type="none" w="sm" len="sm"/>
            <a:tailEnd type="none" w="sm" len="sm"/>
          </a:ln>
        </p:spPr>
      </p:cxnSp>
      <p:pic>
        <p:nvPicPr>
          <p:cNvPr id="217" name="Google Shape;217;p8"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pic>
        <p:nvPicPr>
          <p:cNvPr id="218" name="Google Shape;218;p8"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19" name="Google Shape;219;p8"/>
          <p:cNvSpPr/>
          <p:nvPr/>
        </p:nvSpPr>
        <p:spPr>
          <a:xfrm>
            <a:off x="1217800" y="1755200"/>
            <a:ext cx="3030900" cy="681300"/>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pPr marL="0" marR="0" lvl="0" indent="0" algn="l" rtl="0">
              <a:lnSpc>
                <a:spcPct val="80000"/>
              </a:lnSpc>
              <a:spcBef>
                <a:spcPts val="0"/>
              </a:spcBef>
              <a:spcAft>
                <a:spcPts val="0"/>
              </a:spcAft>
              <a:buNone/>
            </a:pPr>
            <a:r>
              <a:rPr lang="en-US" sz="1800">
                <a:solidFill>
                  <a:schemeClr val="lt1"/>
                </a:solidFill>
                <a:latin typeface="Calibri"/>
                <a:ea typeface="Calibri"/>
                <a:cs typeface="Calibri"/>
                <a:sym typeface="Calibri"/>
              </a:rPr>
              <a:t>Politikos poreikio nustatymas</a:t>
            </a:r>
            <a:endParaRPr sz="1800">
              <a:solidFill>
                <a:schemeClr val="lt1"/>
              </a:solidFill>
              <a:latin typeface="Calibri"/>
              <a:ea typeface="Calibri"/>
              <a:cs typeface="Calibri"/>
              <a:sym typeface="Calibri"/>
            </a:endParaRPr>
          </a:p>
        </p:txBody>
      </p:sp>
      <p:sp>
        <p:nvSpPr>
          <p:cNvPr id="220" name="Google Shape;220;p8"/>
          <p:cNvSpPr/>
          <p:nvPr/>
        </p:nvSpPr>
        <p:spPr>
          <a:xfrm>
            <a:off x="1217800" y="2784929"/>
            <a:ext cx="3030900" cy="681300"/>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pPr marL="0" lvl="0" indent="0" algn="l" rtl="0">
              <a:lnSpc>
                <a:spcPct val="80000"/>
              </a:lnSpc>
              <a:spcBef>
                <a:spcPts val="0"/>
              </a:spcBef>
              <a:spcAft>
                <a:spcPts val="0"/>
              </a:spcAft>
              <a:buNone/>
            </a:pPr>
            <a:r>
              <a:rPr lang="en-US" sz="1800">
                <a:solidFill>
                  <a:schemeClr val="lt1"/>
                </a:solidFill>
                <a:latin typeface="Calibri"/>
                <a:ea typeface="Calibri"/>
                <a:cs typeface="Calibri"/>
                <a:sym typeface="Calibri"/>
              </a:rPr>
              <a:t>Surinkite informaciją</a:t>
            </a:r>
            <a:endParaRPr sz="1800">
              <a:solidFill>
                <a:schemeClr val="lt1"/>
              </a:solidFill>
              <a:latin typeface="Calibri"/>
              <a:ea typeface="Calibri"/>
              <a:cs typeface="Calibri"/>
              <a:sym typeface="Calibri"/>
            </a:endParaRPr>
          </a:p>
        </p:txBody>
      </p:sp>
      <p:sp>
        <p:nvSpPr>
          <p:cNvPr id="221" name="Google Shape;221;p8"/>
          <p:cNvSpPr/>
          <p:nvPr/>
        </p:nvSpPr>
        <p:spPr>
          <a:xfrm>
            <a:off x="1217800" y="3814658"/>
            <a:ext cx="3030900" cy="681300"/>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pPr marL="0" marR="0" lvl="0" indent="0" algn="l" rtl="0">
              <a:lnSpc>
                <a:spcPct val="80000"/>
              </a:lnSpc>
              <a:spcBef>
                <a:spcPts val="0"/>
              </a:spcBef>
              <a:spcAft>
                <a:spcPts val="0"/>
              </a:spcAft>
              <a:buNone/>
            </a:pPr>
            <a:r>
              <a:rPr lang="en-US" sz="1800" dirty="0" err="1">
                <a:solidFill>
                  <a:schemeClr val="lt1"/>
                </a:solidFill>
                <a:latin typeface="Calibri"/>
                <a:ea typeface="Calibri"/>
                <a:cs typeface="Calibri"/>
                <a:sym typeface="Calibri"/>
              </a:rPr>
              <a:t>Parengti</a:t>
            </a:r>
            <a:r>
              <a:rPr lang="en-US" sz="1800" dirty="0">
                <a:solidFill>
                  <a:schemeClr val="lt1"/>
                </a:solidFill>
                <a:latin typeface="Calibri"/>
                <a:ea typeface="Calibri"/>
                <a:cs typeface="Calibri"/>
                <a:sym typeface="Calibri"/>
              </a:rPr>
              <a:t>, </a:t>
            </a:r>
            <a:r>
              <a:rPr lang="en-US" sz="1800" dirty="0" err="1">
                <a:solidFill>
                  <a:schemeClr val="lt1"/>
                </a:solidFill>
                <a:latin typeface="Calibri"/>
                <a:ea typeface="Calibri"/>
                <a:cs typeface="Calibri"/>
                <a:sym typeface="Calibri"/>
              </a:rPr>
              <a:t>parašyti</a:t>
            </a:r>
            <a:r>
              <a:rPr lang="en-US" sz="1800" dirty="0">
                <a:solidFill>
                  <a:schemeClr val="lt1"/>
                </a:solidFill>
                <a:latin typeface="Calibri"/>
                <a:ea typeface="Calibri"/>
                <a:cs typeface="Calibri"/>
                <a:sym typeface="Calibri"/>
              </a:rPr>
              <a:t> </a:t>
            </a:r>
            <a:r>
              <a:rPr lang="en-US" sz="1800" dirty="0" err="1">
                <a:solidFill>
                  <a:schemeClr val="lt1"/>
                </a:solidFill>
                <a:latin typeface="Calibri"/>
                <a:ea typeface="Calibri"/>
                <a:cs typeface="Calibri"/>
                <a:sym typeface="Calibri"/>
              </a:rPr>
              <a:t>ir</a:t>
            </a:r>
            <a:r>
              <a:rPr lang="en-US" sz="1800" dirty="0">
                <a:solidFill>
                  <a:schemeClr val="lt1"/>
                </a:solidFill>
                <a:latin typeface="Calibri"/>
                <a:ea typeface="Calibri"/>
                <a:cs typeface="Calibri"/>
                <a:sym typeface="Calibri"/>
              </a:rPr>
              <a:t> </a:t>
            </a:r>
            <a:r>
              <a:rPr lang="en-US" sz="1800" dirty="0" err="1">
                <a:solidFill>
                  <a:schemeClr val="lt1"/>
                </a:solidFill>
                <a:latin typeface="Calibri"/>
                <a:ea typeface="Calibri"/>
                <a:cs typeface="Calibri"/>
                <a:sym typeface="Calibri"/>
              </a:rPr>
              <a:t>peržiūrėti</a:t>
            </a:r>
            <a:r>
              <a:rPr lang="en-US" sz="1800" dirty="0">
                <a:solidFill>
                  <a:schemeClr val="lt1"/>
                </a:solidFill>
                <a:latin typeface="Calibri"/>
                <a:ea typeface="Calibri"/>
                <a:cs typeface="Calibri"/>
                <a:sym typeface="Calibri"/>
              </a:rPr>
              <a:t> </a:t>
            </a:r>
            <a:r>
              <a:rPr lang="en-US" sz="1800" dirty="0" err="1">
                <a:solidFill>
                  <a:schemeClr val="lt1"/>
                </a:solidFill>
                <a:latin typeface="Calibri"/>
                <a:ea typeface="Calibri"/>
                <a:cs typeface="Calibri"/>
                <a:sym typeface="Calibri"/>
              </a:rPr>
              <a:t>politiką</a:t>
            </a:r>
            <a:endParaRPr sz="1800" dirty="0">
              <a:solidFill>
                <a:schemeClr val="lt1"/>
              </a:solidFill>
              <a:latin typeface="Calibri"/>
              <a:ea typeface="Calibri"/>
              <a:cs typeface="Calibri"/>
              <a:sym typeface="Calibri"/>
            </a:endParaRPr>
          </a:p>
        </p:txBody>
      </p:sp>
      <p:sp>
        <p:nvSpPr>
          <p:cNvPr id="222" name="Google Shape;222;p8"/>
          <p:cNvSpPr/>
          <p:nvPr/>
        </p:nvSpPr>
        <p:spPr>
          <a:xfrm>
            <a:off x="1217800" y="4844387"/>
            <a:ext cx="3030900" cy="681300"/>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pPr marL="0" marR="0" lvl="0" indent="0" algn="l" rtl="0">
              <a:lnSpc>
                <a:spcPct val="80000"/>
              </a:lnSpc>
              <a:spcBef>
                <a:spcPts val="0"/>
              </a:spcBef>
              <a:spcAft>
                <a:spcPts val="0"/>
              </a:spcAft>
              <a:buNone/>
            </a:pPr>
            <a:r>
              <a:rPr lang="en-US" sz="1800">
                <a:solidFill>
                  <a:schemeClr val="lt1"/>
                </a:solidFill>
                <a:latin typeface="Calibri"/>
                <a:ea typeface="Calibri"/>
                <a:cs typeface="Calibri"/>
                <a:sym typeface="Calibri"/>
              </a:rPr>
              <a:t>Gauti vadovybės paramą ir teisinę peržiūrą</a:t>
            </a:r>
            <a:endParaRPr sz="1800">
              <a:solidFill>
                <a:schemeClr val="lt1"/>
              </a:solidFill>
              <a:latin typeface="Calibri"/>
              <a:ea typeface="Calibri"/>
              <a:cs typeface="Calibri"/>
              <a:sym typeface="Calibri"/>
            </a:endParaRPr>
          </a:p>
        </p:txBody>
      </p:sp>
      <p:sp>
        <p:nvSpPr>
          <p:cNvPr id="223" name="Google Shape;223;p8"/>
          <p:cNvSpPr/>
          <p:nvPr/>
        </p:nvSpPr>
        <p:spPr>
          <a:xfrm>
            <a:off x="4435275" y="1762100"/>
            <a:ext cx="6738600" cy="673500"/>
          </a:xfrm>
          <a:prstGeom prst="roundRect">
            <a:avLst>
              <a:gd name="adj" fmla="val 16667"/>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r>
              <a:rPr lang="en-US" sz="1800">
                <a:latin typeface="Calibri"/>
                <a:ea typeface="Calibri"/>
                <a:cs typeface="Calibri"/>
                <a:sym typeface="Calibri"/>
              </a:rPr>
              <a:t>Taisyklės kuriamos daugumai darbuotojų, o ne keletui. Jos turėtų sukurti sąžiningą aplinką, kurioje darbuotojai jaustųsi kaip namie.</a:t>
            </a:r>
            <a:endParaRPr sz="1800">
              <a:latin typeface="Calibri"/>
              <a:ea typeface="Calibri"/>
              <a:cs typeface="Calibri"/>
              <a:sym typeface="Calibri"/>
            </a:endParaRPr>
          </a:p>
        </p:txBody>
      </p:sp>
      <p:sp>
        <p:nvSpPr>
          <p:cNvPr id="224" name="Google Shape;224;p8"/>
          <p:cNvSpPr/>
          <p:nvPr/>
        </p:nvSpPr>
        <p:spPr>
          <a:xfrm>
            <a:off x="4435275" y="2780503"/>
            <a:ext cx="6738600" cy="673500"/>
          </a:xfrm>
          <a:prstGeom prst="roundRect">
            <a:avLst>
              <a:gd name="adj" fmla="val 16667"/>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US" sz="1800">
                <a:latin typeface="Calibri"/>
                <a:ea typeface="Calibri"/>
                <a:cs typeface="Calibri"/>
                <a:sym typeface="Calibri"/>
              </a:rPr>
              <a:t>Peržiūrėkite pavyzdines taisykles. Gali būti, kad nerasite tiksliai jūsų įmonės aplinkybėms tinkančių taisyklių, tačiau galite jomis pasinaudoti kaip pradiniu tašku.</a:t>
            </a:r>
            <a:endParaRPr sz="1800">
              <a:latin typeface="Calibri"/>
              <a:ea typeface="Calibri"/>
              <a:cs typeface="Calibri"/>
              <a:sym typeface="Calibri"/>
            </a:endParaRPr>
          </a:p>
        </p:txBody>
      </p:sp>
      <p:sp>
        <p:nvSpPr>
          <p:cNvPr id="225" name="Google Shape;225;p8"/>
          <p:cNvSpPr/>
          <p:nvPr/>
        </p:nvSpPr>
        <p:spPr>
          <a:xfrm>
            <a:off x="4435275" y="3798906"/>
            <a:ext cx="6738600" cy="673500"/>
          </a:xfrm>
          <a:prstGeom prst="roundRect">
            <a:avLst>
              <a:gd name="adj" fmla="val 16667"/>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US" sz="1800">
                <a:latin typeface="Calibri"/>
                <a:ea typeface="Calibri"/>
                <a:cs typeface="Calibri"/>
                <a:sym typeface="Calibri"/>
              </a:rPr>
              <a:t>Žodžiai turi būti paprasti, o sąvokos lengvai suprantamos. Jokiose gairėse niekada nebus numatyti visi nenumatyti atvejai.</a:t>
            </a:r>
            <a:endParaRPr sz="1800">
              <a:latin typeface="Calibri"/>
              <a:ea typeface="Calibri"/>
              <a:cs typeface="Calibri"/>
              <a:sym typeface="Calibri"/>
            </a:endParaRPr>
          </a:p>
        </p:txBody>
      </p:sp>
      <p:sp>
        <p:nvSpPr>
          <p:cNvPr id="226" name="Google Shape;226;p8"/>
          <p:cNvSpPr/>
          <p:nvPr/>
        </p:nvSpPr>
        <p:spPr>
          <a:xfrm>
            <a:off x="4435275" y="4859044"/>
            <a:ext cx="6738600" cy="673500"/>
          </a:xfrm>
          <a:prstGeom prst="roundRect">
            <a:avLst>
              <a:gd name="adj" fmla="val 16667"/>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US" sz="1800">
                <a:latin typeface="Calibri"/>
                <a:ea typeface="Calibri"/>
                <a:cs typeface="Calibri"/>
                <a:sym typeface="Calibri"/>
              </a:rPr>
              <a:t>Įsitikinkite, kad vadovai pritaria pokyčiams. Įmonės turėtų peržiūrėti politiką dėl galimų teisinių pasekmių ir tinkamos formuluotės.</a:t>
            </a:r>
            <a:endParaRPr sz="1800">
              <a:latin typeface="Calibri"/>
              <a:ea typeface="Calibri"/>
              <a:cs typeface="Calibri"/>
              <a:sym typeface="Calibri"/>
            </a:endParaRPr>
          </a:p>
        </p:txBody>
      </p:sp>
      <p:sp>
        <p:nvSpPr>
          <p:cNvPr id="227" name="Google Shape;227;p8"/>
          <p:cNvSpPr/>
          <p:nvPr/>
        </p:nvSpPr>
        <p:spPr>
          <a:xfrm>
            <a:off x="680250" y="1900850"/>
            <a:ext cx="417000" cy="3900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b="1">
                <a:solidFill>
                  <a:schemeClr val="lt1"/>
                </a:solidFill>
                <a:latin typeface="Calibri"/>
                <a:ea typeface="Calibri"/>
                <a:cs typeface="Calibri"/>
                <a:sym typeface="Calibri"/>
              </a:rPr>
              <a:t>1</a:t>
            </a:r>
            <a:endParaRPr sz="1800" b="1">
              <a:solidFill>
                <a:schemeClr val="lt1"/>
              </a:solidFill>
              <a:latin typeface="Calibri"/>
              <a:ea typeface="Calibri"/>
              <a:cs typeface="Calibri"/>
              <a:sym typeface="Calibri"/>
            </a:endParaRPr>
          </a:p>
        </p:txBody>
      </p:sp>
      <p:sp>
        <p:nvSpPr>
          <p:cNvPr id="228" name="Google Shape;228;p8"/>
          <p:cNvSpPr/>
          <p:nvPr/>
        </p:nvSpPr>
        <p:spPr>
          <a:xfrm>
            <a:off x="680250" y="2915350"/>
            <a:ext cx="417000" cy="3900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b="1">
                <a:solidFill>
                  <a:schemeClr val="lt1"/>
                </a:solidFill>
                <a:latin typeface="Calibri"/>
                <a:ea typeface="Calibri"/>
                <a:cs typeface="Calibri"/>
                <a:sym typeface="Calibri"/>
              </a:rPr>
              <a:t>2</a:t>
            </a:r>
            <a:endParaRPr sz="1800" b="1">
              <a:solidFill>
                <a:schemeClr val="lt1"/>
              </a:solidFill>
              <a:latin typeface="Calibri"/>
              <a:ea typeface="Calibri"/>
              <a:cs typeface="Calibri"/>
              <a:sym typeface="Calibri"/>
            </a:endParaRPr>
          </a:p>
        </p:txBody>
      </p:sp>
      <p:sp>
        <p:nvSpPr>
          <p:cNvPr id="229" name="Google Shape;229;p8"/>
          <p:cNvSpPr/>
          <p:nvPr/>
        </p:nvSpPr>
        <p:spPr>
          <a:xfrm>
            <a:off x="680250" y="3929850"/>
            <a:ext cx="417000" cy="3900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b="1">
                <a:solidFill>
                  <a:schemeClr val="lt1"/>
                </a:solidFill>
                <a:latin typeface="Calibri"/>
                <a:ea typeface="Calibri"/>
                <a:cs typeface="Calibri"/>
                <a:sym typeface="Calibri"/>
              </a:rPr>
              <a:t>3</a:t>
            </a:r>
            <a:endParaRPr sz="1800" b="1">
              <a:solidFill>
                <a:schemeClr val="lt1"/>
              </a:solidFill>
              <a:latin typeface="Calibri"/>
              <a:ea typeface="Calibri"/>
              <a:cs typeface="Calibri"/>
              <a:sym typeface="Calibri"/>
            </a:endParaRPr>
          </a:p>
        </p:txBody>
      </p:sp>
      <p:sp>
        <p:nvSpPr>
          <p:cNvPr id="230" name="Google Shape;230;p8"/>
          <p:cNvSpPr/>
          <p:nvPr/>
        </p:nvSpPr>
        <p:spPr>
          <a:xfrm>
            <a:off x="680250" y="4993900"/>
            <a:ext cx="417000" cy="3900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b="1">
                <a:solidFill>
                  <a:schemeClr val="lt1"/>
                </a:solidFill>
                <a:latin typeface="Calibri"/>
                <a:ea typeface="Calibri"/>
                <a:cs typeface="Calibri"/>
                <a:sym typeface="Calibri"/>
              </a:rPr>
              <a:t>4</a:t>
            </a:r>
            <a:endParaRPr sz="1800" b="1">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4"/>
        <p:cNvGrpSpPr/>
        <p:nvPr/>
      </p:nvGrpSpPr>
      <p:grpSpPr>
        <a:xfrm>
          <a:off x="0" y="0"/>
          <a:ext cx="0" cy="0"/>
          <a:chOff x="0" y="0"/>
          <a:chExt cx="0" cy="0"/>
        </a:xfrm>
      </p:grpSpPr>
      <p:sp>
        <p:nvSpPr>
          <p:cNvPr id="235" name="Google Shape;235;g172b76da09b_0_122"/>
          <p:cNvSpPr/>
          <p:nvPr/>
        </p:nvSpPr>
        <p:spPr>
          <a:xfrm>
            <a:off x="321614" y="320090"/>
            <a:ext cx="11548800" cy="6217800"/>
          </a:xfrm>
          <a:prstGeom prst="rect">
            <a:avLst/>
          </a:prstGeom>
          <a:solidFill>
            <a:schemeClr val="dk1">
              <a:alpha val="12940"/>
            </a:schemeClr>
          </a:solidFill>
          <a:ln w="127000" cap="sq" cmpd="thinThick">
            <a:solidFill>
              <a:srgbClr val="262626">
                <a:alpha val="14120"/>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a:latin typeface="Calibri"/>
              <a:ea typeface="Calibri"/>
              <a:cs typeface="Calibri"/>
              <a:sym typeface="Calibri"/>
            </a:endParaRPr>
          </a:p>
        </p:txBody>
      </p:sp>
      <p:sp>
        <p:nvSpPr>
          <p:cNvPr id="236" name="Google Shape;236;g172b76da09b_0_122"/>
          <p:cNvSpPr>
            <a:spLocks noGrp="1"/>
          </p:cNvSpPr>
          <p:nvPr>
            <p:ph type="title"/>
          </p:nvPr>
        </p:nvSpPr>
        <p:spPr>
          <a:xfrm>
            <a:off x="838200" y="532025"/>
            <a:ext cx="10515600" cy="1094700"/>
          </a:xfrm>
          <a:prstGeom prst="ellipse">
            <a:avLst/>
          </a:prstGeom>
          <a:noFill/>
          <a:ln>
            <a:noFill/>
          </a:ln>
        </p:spPr>
        <p:txBody>
          <a:bodyPr spcFirstLastPara="1" wrap="square" lIns="91425" tIns="45700" rIns="91425" bIns="45700" anchor="ctr" anchorCtr="0">
            <a:noAutofit/>
          </a:bodyPr>
          <a:lstStyle/>
          <a:p>
            <a:pPr marL="0" lvl="0" indent="0" algn="l" rtl="0">
              <a:lnSpc>
                <a:spcPct val="110000"/>
              </a:lnSpc>
              <a:spcBef>
                <a:spcPts val="1500"/>
              </a:spcBef>
              <a:spcAft>
                <a:spcPts val="800"/>
              </a:spcAft>
              <a:buClr>
                <a:schemeClr val="dk1"/>
              </a:buClr>
              <a:buSzPts val="1100"/>
              <a:buFont typeface="Arial"/>
              <a:buNone/>
            </a:pPr>
            <a:r>
              <a:rPr lang="en-US" sz="2400" b="1"/>
              <a:t>Politikos kūrimo ir įgyvendinimo žingsniai // 2 dalis </a:t>
            </a:r>
            <a:endParaRPr sz="2400" b="1"/>
          </a:p>
        </p:txBody>
      </p:sp>
      <p:cxnSp>
        <p:nvCxnSpPr>
          <p:cNvPr id="237" name="Google Shape;237;g172b76da09b_0_122"/>
          <p:cNvCxnSpPr/>
          <p:nvPr/>
        </p:nvCxnSpPr>
        <p:spPr>
          <a:xfrm>
            <a:off x="897636" y="1429838"/>
            <a:ext cx="10396800" cy="0"/>
          </a:xfrm>
          <a:prstGeom prst="straightConnector1">
            <a:avLst/>
          </a:prstGeom>
          <a:noFill/>
          <a:ln w="22225" cap="flat" cmpd="sng">
            <a:solidFill>
              <a:srgbClr val="7F7F7F"/>
            </a:solidFill>
            <a:prstDash val="solid"/>
            <a:miter lim="800000"/>
            <a:headEnd type="none" w="sm" len="sm"/>
            <a:tailEnd type="none" w="sm" len="sm"/>
          </a:ln>
        </p:spPr>
      </p:cxnSp>
      <p:pic>
        <p:nvPicPr>
          <p:cNvPr id="238" name="Google Shape;238;g172b76da09b_0_122"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900" cy="480300"/>
          </a:xfrm>
          <a:prstGeom prst="rect">
            <a:avLst/>
          </a:prstGeom>
          <a:noFill/>
          <a:ln>
            <a:noFill/>
          </a:ln>
        </p:spPr>
      </p:pic>
      <p:pic>
        <p:nvPicPr>
          <p:cNvPr id="239" name="Google Shape;239;g172b76da09b_0_122"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40" name="Google Shape;240;g172b76da09b_0_122"/>
          <p:cNvSpPr/>
          <p:nvPr/>
        </p:nvSpPr>
        <p:spPr>
          <a:xfrm>
            <a:off x="4435275" y="1762100"/>
            <a:ext cx="6738600" cy="673500"/>
          </a:xfrm>
          <a:prstGeom prst="roundRect">
            <a:avLst>
              <a:gd name="adj" fmla="val 16667"/>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1800">
                <a:latin typeface="Calibri"/>
                <a:ea typeface="Calibri"/>
                <a:cs typeface="Calibri"/>
                <a:sym typeface="Calibri"/>
              </a:rPr>
              <a:t>Priklausomai nuo to, ką keičia ir apima taisyklės, pristatykite ir aptarkite naujas taisykles mažesnėse grupėse, su kiekvienu darbuotoju arba per darbuotojų susirinkimą.</a:t>
            </a:r>
            <a:endParaRPr sz="1800">
              <a:latin typeface="Calibri"/>
              <a:ea typeface="Calibri"/>
              <a:cs typeface="Calibri"/>
              <a:sym typeface="Calibri"/>
            </a:endParaRPr>
          </a:p>
        </p:txBody>
      </p:sp>
      <p:sp>
        <p:nvSpPr>
          <p:cNvPr id="241" name="Google Shape;241;g172b76da09b_0_122"/>
          <p:cNvSpPr/>
          <p:nvPr/>
        </p:nvSpPr>
        <p:spPr>
          <a:xfrm>
            <a:off x="4435275" y="2780503"/>
            <a:ext cx="6738600" cy="673500"/>
          </a:xfrm>
          <a:prstGeom prst="roundRect">
            <a:avLst>
              <a:gd name="adj" fmla="val 16667"/>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US" sz="1800">
                <a:latin typeface="Calibri"/>
                <a:ea typeface="Calibri"/>
                <a:cs typeface="Calibri"/>
                <a:sym typeface="Calibri"/>
              </a:rPr>
              <a:t>Įtraukite šią politiką į darbuotojų vadovą. Kai kurios įmonės ją patalpina intranete arba debesyje.</a:t>
            </a:r>
            <a:endParaRPr sz="1800">
              <a:latin typeface="Calibri"/>
              <a:ea typeface="Calibri"/>
              <a:cs typeface="Calibri"/>
              <a:sym typeface="Calibri"/>
            </a:endParaRPr>
          </a:p>
        </p:txBody>
      </p:sp>
      <p:sp>
        <p:nvSpPr>
          <p:cNvPr id="242" name="Google Shape;242;g172b76da09b_0_122"/>
          <p:cNvSpPr/>
          <p:nvPr/>
        </p:nvSpPr>
        <p:spPr>
          <a:xfrm>
            <a:off x="4435275" y="3798906"/>
            <a:ext cx="6738600" cy="673500"/>
          </a:xfrm>
          <a:prstGeom prst="roundRect">
            <a:avLst>
              <a:gd name="adj" fmla="val 16667"/>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US" sz="1800">
                <a:latin typeface="Calibri"/>
                <a:ea typeface="Calibri"/>
                <a:cs typeface="Calibri"/>
                <a:sym typeface="Calibri"/>
              </a:rPr>
              <a:t>Vadovai turi būti nuoseklūs ir sąžiningi. Jei praktikoje nesilaikoma rašytinės politikos, ją reikia perrašyti.</a:t>
            </a:r>
            <a:endParaRPr sz="1800">
              <a:latin typeface="Calibri"/>
              <a:ea typeface="Calibri"/>
              <a:cs typeface="Calibri"/>
              <a:sym typeface="Calibri"/>
            </a:endParaRPr>
          </a:p>
        </p:txBody>
      </p:sp>
      <p:sp>
        <p:nvSpPr>
          <p:cNvPr id="243" name="Google Shape;243;g172b76da09b_0_122"/>
          <p:cNvSpPr/>
          <p:nvPr/>
        </p:nvSpPr>
        <p:spPr>
          <a:xfrm>
            <a:off x="1246775" y="1762100"/>
            <a:ext cx="3030900" cy="681300"/>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pPr marL="0" lvl="0" indent="0" algn="l" rtl="0">
              <a:lnSpc>
                <a:spcPct val="80000"/>
              </a:lnSpc>
              <a:spcBef>
                <a:spcPts val="0"/>
              </a:spcBef>
              <a:spcAft>
                <a:spcPts val="0"/>
              </a:spcAft>
              <a:buNone/>
            </a:pPr>
            <a:r>
              <a:rPr lang="en-US" sz="1800">
                <a:solidFill>
                  <a:schemeClr val="lt1"/>
                </a:solidFill>
                <a:latin typeface="Calibri"/>
                <a:ea typeface="Calibri"/>
                <a:cs typeface="Calibri"/>
                <a:sym typeface="Calibri"/>
              </a:rPr>
              <a:t>Įgyvendinti politiką</a:t>
            </a:r>
            <a:endParaRPr sz="1800">
              <a:solidFill>
                <a:schemeClr val="lt1"/>
              </a:solidFill>
              <a:latin typeface="Calibri"/>
              <a:ea typeface="Calibri"/>
              <a:cs typeface="Calibri"/>
              <a:sym typeface="Calibri"/>
            </a:endParaRPr>
          </a:p>
        </p:txBody>
      </p:sp>
      <p:sp>
        <p:nvSpPr>
          <p:cNvPr id="244" name="Google Shape;244;g172b76da09b_0_122"/>
          <p:cNvSpPr/>
          <p:nvPr/>
        </p:nvSpPr>
        <p:spPr>
          <a:xfrm>
            <a:off x="1246775" y="2791829"/>
            <a:ext cx="3030900" cy="681300"/>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pPr marL="0" lvl="0" indent="0" algn="l" rtl="0">
              <a:lnSpc>
                <a:spcPct val="80000"/>
              </a:lnSpc>
              <a:spcBef>
                <a:spcPts val="0"/>
              </a:spcBef>
              <a:spcAft>
                <a:spcPts val="0"/>
              </a:spcAft>
              <a:buNone/>
            </a:pPr>
            <a:r>
              <a:rPr lang="en-US" sz="1800">
                <a:solidFill>
                  <a:schemeClr val="lt1"/>
                </a:solidFill>
                <a:latin typeface="Calibri"/>
                <a:ea typeface="Calibri"/>
                <a:cs typeface="Calibri"/>
                <a:sym typeface="Calibri"/>
              </a:rPr>
              <a:t>Nuspręskite, kaip ateityje informuoti apie politiką.</a:t>
            </a:r>
            <a:endParaRPr sz="1800">
              <a:solidFill>
                <a:schemeClr val="lt1"/>
              </a:solidFill>
              <a:latin typeface="Calibri"/>
              <a:ea typeface="Calibri"/>
              <a:cs typeface="Calibri"/>
              <a:sym typeface="Calibri"/>
            </a:endParaRPr>
          </a:p>
        </p:txBody>
      </p:sp>
      <p:sp>
        <p:nvSpPr>
          <p:cNvPr id="245" name="Google Shape;245;g172b76da09b_0_122"/>
          <p:cNvSpPr/>
          <p:nvPr/>
        </p:nvSpPr>
        <p:spPr>
          <a:xfrm>
            <a:off x="1246775" y="3821558"/>
            <a:ext cx="3030900" cy="681300"/>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pPr marL="0" lvl="0" indent="0" algn="l" rtl="0">
              <a:lnSpc>
                <a:spcPct val="80000"/>
              </a:lnSpc>
              <a:spcBef>
                <a:spcPts val="0"/>
              </a:spcBef>
              <a:spcAft>
                <a:spcPts val="0"/>
              </a:spcAft>
              <a:buNone/>
            </a:pPr>
            <a:r>
              <a:rPr lang="en-US" sz="1800">
                <a:solidFill>
                  <a:schemeClr val="lt1"/>
                </a:solidFill>
                <a:latin typeface="Calibri"/>
                <a:ea typeface="Calibri"/>
                <a:cs typeface="Calibri"/>
                <a:sym typeface="Calibri"/>
              </a:rPr>
              <a:t>aiškinti ir integruoti politiką</a:t>
            </a:r>
            <a:endParaRPr sz="1800">
              <a:solidFill>
                <a:schemeClr val="lt1"/>
              </a:solidFill>
              <a:latin typeface="Calibri"/>
              <a:ea typeface="Calibri"/>
              <a:cs typeface="Calibri"/>
              <a:sym typeface="Calibri"/>
            </a:endParaRPr>
          </a:p>
        </p:txBody>
      </p:sp>
      <p:sp>
        <p:nvSpPr>
          <p:cNvPr id="246" name="Google Shape;246;g172b76da09b_0_122"/>
          <p:cNvSpPr/>
          <p:nvPr/>
        </p:nvSpPr>
        <p:spPr>
          <a:xfrm>
            <a:off x="709225" y="1907750"/>
            <a:ext cx="417000" cy="3900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b="1">
                <a:solidFill>
                  <a:schemeClr val="lt1"/>
                </a:solidFill>
                <a:latin typeface="Calibri"/>
                <a:ea typeface="Calibri"/>
                <a:cs typeface="Calibri"/>
                <a:sym typeface="Calibri"/>
              </a:rPr>
              <a:t>5</a:t>
            </a:r>
            <a:endParaRPr sz="1800" b="1">
              <a:solidFill>
                <a:schemeClr val="lt1"/>
              </a:solidFill>
              <a:latin typeface="Calibri"/>
              <a:ea typeface="Calibri"/>
              <a:cs typeface="Calibri"/>
              <a:sym typeface="Calibri"/>
            </a:endParaRPr>
          </a:p>
        </p:txBody>
      </p:sp>
      <p:sp>
        <p:nvSpPr>
          <p:cNvPr id="247" name="Google Shape;247;g172b76da09b_0_122"/>
          <p:cNvSpPr/>
          <p:nvPr/>
        </p:nvSpPr>
        <p:spPr>
          <a:xfrm>
            <a:off x="709225" y="2922250"/>
            <a:ext cx="417000" cy="3900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b="1">
                <a:solidFill>
                  <a:schemeClr val="lt1"/>
                </a:solidFill>
                <a:latin typeface="Calibri"/>
                <a:ea typeface="Calibri"/>
                <a:cs typeface="Calibri"/>
                <a:sym typeface="Calibri"/>
              </a:rPr>
              <a:t>6</a:t>
            </a:r>
            <a:endParaRPr sz="1800" b="1">
              <a:solidFill>
                <a:schemeClr val="lt1"/>
              </a:solidFill>
              <a:latin typeface="Calibri"/>
              <a:ea typeface="Calibri"/>
              <a:cs typeface="Calibri"/>
              <a:sym typeface="Calibri"/>
            </a:endParaRPr>
          </a:p>
        </p:txBody>
      </p:sp>
      <p:sp>
        <p:nvSpPr>
          <p:cNvPr id="248" name="Google Shape;248;g172b76da09b_0_122"/>
          <p:cNvSpPr/>
          <p:nvPr/>
        </p:nvSpPr>
        <p:spPr>
          <a:xfrm>
            <a:off x="709225" y="3936750"/>
            <a:ext cx="417000" cy="3900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b="1">
                <a:solidFill>
                  <a:schemeClr val="lt1"/>
                </a:solidFill>
                <a:latin typeface="Calibri"/>
                <a:ea typeface="Calibri"/>
                <a:cs typeface="Calibri"/>
                <a:sym typeface="Calibri"/>
              </a:rPr>
              <a:t>7</a:t>
            </a:r>
            <a:endParaRPr sz="1800" b="1">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2"/>
        <p:cNvGrpSpPr/>
        <p:nvPr/>
      </p:nvGrpSpPr>
      <p:grpSpPr>
        <a:xfrm>
          <a:off x="0" y="0"/>
          <a:ext cx="0" cy="0"/>
          <a:chOff x="0" y="0"/>
          <a:chExt cx="0" cy="0"/>
        </a:xfrm>
      </p:grpSpPr>
      <p:sp>
        <p:nvSpPr>
          <p:cNvPr id="253" name="Google Shape;253;p6"/>
          <p:cNvSpPr/>
          <p:nvPr/>
        </p:nvSpPr>
        <p:spPr>
          <a:xfrm>
            <a:off x="-169682" y="-50721"/>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4" name="Google Shape;254;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5" name="Google Shape;255;p6"/>
          <p:cNvSpPr>
            <a:spLocks noGrp="1"/>
          </p:cNvSpPr>
          <p:nvPr>
            <p:ph type="title"/>
          </p:nvPr>
        </p:nvSpPr>
        <p:spPr>
          <a:xfrm>
            <a:off x="208407" y="208383"/>
            <a:ext cx="10260900" cy="6296700"/>
          </a:xfrm>
          <a:prstGeom prst="ellipse">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2070"/>
              <a:buFont typeface="Calibri"/>
              <a:buNone/>
            </a:pPr>
            <a:r>
              <a:rPr lang="en-US" sz="2400" b="1">
                <a:solidFill>
                  <a:schemeClr val="dk1"/>
                </a:solidFill>
                <a:latin typeface="Calibri"/>
                <a:ea typeface="Calibri"/>
                <a:cs typeface="Calibri"/>
                <a:sym typeface="Calibri"/>
              </a:rPr>
              <a:t>Bibliografija:</a:t>
            </a:r>
            <a:br>
              <a:rPr lang="en-US" sz="2070" b="1">
                <a:solidFill>
                  <a:schemeClr val="dk1"/>
                </a:solidFill>
                <a:latin typeface="Calibri"/>
                <a:ea typeface="Calibri"/>
                <a:cs typeface="Calibri"/>
                <a:sym typeface="Calibri"/>
              </a:rPr>
            </a:br>
            <a:br>
              <a:rPr lang="en-US" sz="2070" b="1">
                <a:solidFill>
                  <a:schemeClr val="dk1"/>
                </a:solidFill>
                <a:latin typeface="Calibri"/>
                <a:ea typeface="Calibri"/>
                <a:cs typeface="Calibri"/>
                <a:sym typeface="Calibri"/>
              </a:rPr>
            </a:br>
            <a:r>
              <a:rPr lang="en-US" sz="1800"/>
              <a:t>5 įmonės politikos kryptys, kurias būtina turėti raštu. </a:t>
            </a:r>
            <a:r>
              <a:rPr lang="en-US" sz="1800" i="1"/>
              <a:t>Šaltiniai darbdaviams</a:t>
            </a:r>
            <a:r>
              <a:rPr lang="en-US" sz="1800"/>
              <a:t>.</a:t>
            </a:r>
            <a:endParaRPr sz="1800"/>
          </a:p>
          <a:p>
            <a:pPr marL="0" lvl="0" indent="0" algn="just" rtl="0">
              <a:lnSpc>
                <a:spcPct val="90000"/>
              </a:lnSpc>
              <a:spcBef>
                <a:spcPts val="0"/>
              </a:spcBef>
              <a:spcAft>
                <a:spcPts val="0"/>
              </a:spcAft>
              <a:buClr>
                <a:schemeClr val="dk1"/>
              </a:buClr>
              <a:buSzPts val="2070"/>
              <a:buFont typeface="Calibri"/>
              <a:buNone/>
            </a:pPr>
            <a:endParaRPr sz="1800"/>
          </a:p>
          <a:p>
            <a:pPr marL="0" lvl="0" indent="0" algn="just" rtl="0">
              <a:lnSpc>
                <a:spcPct val="90000"/>
              </a:lnSpc>
              <a:spcBef>
                <a:spcPts val="0"/>
              </a:spcBef>
              <a:spcAft>
                <a:spcPts val="0"/>
              </a:spcAft>
              <a:buClr>
                <a:schemeClr val="dk1"/>
              </a:buClr>
              <a:buSzPts val="2070"/>
              <a:buFont typeface="Calibri"/>
              <a:buNone/>
            </a:pPr>
            <a:r>
              <a:rPr lang="en-US" sz="1800"/>
              <a:t>Anoniminis. Įmonės politika. </a:t>
            </a:r>
            <a:r>
              <a:rPr lang="en-US" sz="1800" i="1"/>
              <a:t>Žmonės HUM.</a:t>
            </a:r>
            <a:endParaRPr sz="1800" i="1"/>
          </a:p>
          <a:p>
            <a:pPr marL="0" lvl="0" indent="0" algn="just" rtl="0">
              <a:lnSpc>
                <a:spcPct val="90000"/>
              </a:lnSpc>
              <a:spcBef>
                <a:spcPts val="0"/>
              </a:spcBef>
              <a:spcAft>
                <a:spcPts val="0"/>
              </a:spcAft>
              <a:buClr>
                <a:schemeClr val="dk1"/>
              </a:buClr>
              <a:buSzPts val="2070"/>
              <a:buFont typeface="Calibri"/>
              <a:buNone/>
            </a:pPr>
            <a:endParaRPr sz="1800"/>
          </a:p>
          <a:p>
            <a:pPr marL="0" lvl="0" indent="0" algn="just" rtl="0">
              <a:lnSpc>
                <a:spcPct val="90000"/>
              </a:lnSpc>
              <a:spcBef>
                <a:spcPts val="0"/>
              </a:spcBef>
              <a:spcAft>
                <a:spcPts val="0"/>
              </a:spcAft>
              <a:buClr>
                <a:schemeClr val="dk1"/>
              </a:buClr>
              <a:buSzPts val="2070"/>
              <a:buFont typeface="Calibri"/>
              <a:buNone/>
            </a:pPr>
            <a:r>
              <a:rPr lang="en-US" sz="1800"/>
              <a:t>Anoniminis. Įmonės politika: Viskas, ką reikia žinoti. </a:t>
            </a:r>
            <a:r>
              <a:rPr lang="en-US" sz="1800" i="1"/>
              <a:t>Upcounsel</a:t>
            </a:r>
            <a:r>
              <a:rPr lang="en-US" sz="1800"/>
              <a:t>.</a:t>
            </a:r>
            <a:endParaRPr sz="1800"/>
          </a:p>
          <a:p>
            <a:pPr marL="0" lvl="0" indent="0" algn="just" rtl="0">
              <a:lnSpc>
                <a:spcPct val="90000"/>
              </a:lnSpc>
              <a:spcBef>
                <a:spcPts val="0"/>
              </a:spcBef>
              <a:spcAft>
                <a:spcPts val="0"/>
              </a:spcAft>
              <a:buClr>
                <a:schemeClr val="dk1"/>
              </a:buClr>
              <a:buSzPts val="2070"/>
              <a:buFont typeface="Calibri"/>
              <a:buNone/>
            </a:pPr>
            <a:endParaRPr sz="1800"/>
          </a:p>
          <a:p>
            <a:pPr marL="0" lvl="0" indent="0" algn="just" rtl="0">
              <a:lnSpc>
                <a:spcPct val="90000"/>
              </a:lnSpc>
              <a:spcBef>
                <a:spcPts val="0"/>
              </a:spcBef>
              <a:spcAft>
                <a:spcPts val="0"/>
              </a:spcAft>
              <a:buClr>
                <a:schemeClr val="dk1"/>
              </a:buClr>
              <a:buSzPts val="2070"/>
              <a:buFont typeface="Calibri"/>
              <a:buNone/>
            </a:pPr>
            <a:r>
              <a:rPr lang="en-US" sz="1800"/>
              <a:t>Anoniminis. Politikos rašymo gairės. </a:t>
            </a:r>
            <a:r>
              <a:rPr lang="en-US" sz="1800" i="1"/>
              <a:t>Boise State University</a:t>
            </a:r>
            <a:r>
              <a:rPr lang="en-US" sz="1800"/>
              <a:t>.</a:t>
            </a:r>
            <a:endParaRPr sz="1800"/>
          </a:p>
          <a:p>
            <a:pPr marL="0" lvl="0" indent="0" algn="just" rtl="0">
              <a:lnSpc>
                <a:spcPct val="90000"/>
              </a:lnSpc>
              <a:spcBef>
                <a:spcPts val="0"/>
              </a:spcBef>
              <a:spcAft>
                <a:spcPts val="0"/>
              </a:spcAft>
              <a:buClr>
                <a:schemeClr val="dk1"/>
              </a:buClr>
              <a:buSzPts val="2070"/>
              <a:buFont typeface="Calibri"/>
              <a:buNone/>
            </a:pPr>
            <a:endParaRPr sz="1800"/>
          </a:p>
          <a:p>
            <a:pPr marL="0" lvl="0" indent="0" algn="just" rtl="0">
              <a:lnSpc>
                <a:spcPct val="90000"/>
              </a:lnSpc>
              <a:spcBef>
                <a:spcPts val="0"/>
              </a:spcBef>
              <a:spcAft>
                <a:spcPts val="0"/>
              </a:spcAft>
              <a:buClr>
                <a:schemeClr val="dk1"/>
              </a:buClr>
              <a:buSzPts val="2070"/>
              <a:buFont typeface="Calibri"/>
              <a:buNone/>
            </a:pPr>
            <a:br>
              <a:rPr lang="en-US" sz="1800"/>
            </a:br>
            <a:br>
              <a:rPr lang="en-US" sz="1800"/>
            </a:br>
            <a:br>
              <a:rPr lang="en-US" sz="1800" b="1"/>
            </a:br>
            <a:endParaRPr sz="1800" b="1"/>
          </a:p>
        </p:txBody>
      </p:sp>
      <p:grpSp>
        <p:nvGrpSpPr>
          <p:cNvPr id="256" name="Google Shape;256;p6"/>
          <p:cNvGrpSpPr/>
          <p:nvPr/>
        </p:nvGrpSpPr>
        <p:grpSpPr>
          <a:xfrm>
            <a:off x="441960" y="561256"/>
            <a:ext cx="1128382" cy="847206"/>
            <a:chOff x="7393391" y="1075612"/>
            <a:chExt cx="1128382" cy="847206"/>
          </a:xfrm>
        </p:grpSpPr>
        <p:sp>
          <p:nvSpPr>
            <p:cNvPr id="257" name="Google Shape;257;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8" name="Google Shape;258;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59" name="Google Shape;259;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60" name="Google Shape;260;p6"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Santrauka</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652241"/>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n-US" sz="2200" b="1" i="0" u="none" strike="noStrike" cap="none" dirty="0" err="1">
                <a:solidFill>
                  <a:srgbClr val="222222"/>
                </a:solidFill>
                <a:latin typeface="Calibri"/>
                <a:ea typeface="Calibri"/>
                <a:cs typeface="Calibri"/>
                <a:sym typeface="Calibri"/>
              </a:rPr>
              <a:t>Įvadas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dirty="0" err="1">
                <a:solidFill>
                  <a:srgbClr val="222222"/>
                </a:solidFill>
                <a:latin typeface="Calibri"/>
                <a:ea typeface="Calibri"/>
                <a:cs typeface="Calibri"/>
                <a:sym typeface="Calibri"/>
              </a:rPr>
              <a:t>Įmonės</a:t>
            </a:r>
            <a:r>
              <a:rPr lang="en-US" sz="2200" b="1" dirty="0">
                <a:solidFill>
                  <a:srgbClr val="222222"/>
                </a:solidFill>
                <a:latin typeface="Calibri"/>
                <a:ea typeface="Calibri"/>
                <a:cs typeface="Calibri"/>
                <a:sym typeface="Calibri"/>
              </a:rPr>
              <a:t> </a:t>
            </a:r>
            <a:r>
              <a:rPr lang="en-US" sz="2200" b="1" dirty="0" err="1">
                <a:solidFill>
                  <a:srgbClr val="222222"/>
                </a:solidFill>
                <a:latin typeface="Calibri"/>
                <a:ea typeface="Calibri"/>
                <a:cs typeface="Calibri"/>
                <a:sym typeface="Calibri"/>
              </a:rPr>
              <a:t>politikos</a:t>
            </a:r>
            <a:r>
              <a:rPr lang="en-US" sz="2200" b="1"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ypatumai</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dirty="0" err="1">
                <a:solidFill>
                  <a:srgbClr val="222222"/>
                </a:solidFill>
                <a:latin typeface="Calibri"/>
                <a:ea typeface="Calibri"/>
                <a:cs typeface="Calibri"/>
                <a:sym typeface="Calibri"/>
              </a:rPr>
              <a:t>Įmonės</a:t>
            </a:r>
            <a:r>
              <a:rPr lang="en-US" sz="2200" b="1" dirty="0">
                <a:solidFill>
                  <a:srgbClr val="222222"/>
                </a:solidFill>
                <a:latin typeface="Calibri"/>
                <a:ea typeface="Calibri"/>
                <a:cs typeface="Calibri"/>
                <a:sym typeface="Calibri"/>
              </a:rPr>
              <a:t> </a:t>
            </a:r>
            <a:r>
              <a:rPr lang="en-US" sz="2200" b="1" dirty="0" err="1">
                <a:solidFill>
                  <a:srgbClr val="222222"/>
                </a:solidFill>
                <a:latin typeface="Calibri"/>
                <a:ea typeface="Calibri"/>
                <a:cs typeface="Calibri"/>
                <a:sym typeface="Calibri"/>
              </a:rPr>
              <a:t>politikos</a:t>
            </a:r>
            <a:r>
              <a:rPr lang="en-US" sz="2200" b="1"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aktualumas</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ir</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panaudojimas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dirty="0" err="1">
                <a:solidFill>
                  <a:srgbClr val="222222"/>
                </a:solidFill>
                <a:latin typeface="Calibri"/>
                <a:ea typeface="Calibri"/>
                <a:cs typeface="Calibri"/>
                <a:sym typeface="Calibri"/>
              </a:rPr>
              <a:t>Patarimai</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kaip</a:t>
            </a:r>
            <a:r>
              <a:rPr lang="en-US" sz="2200" b="1" i="0" u="none" strike="noStrike" cap="none" dirty="0">
                <a:solidFill>
                  <a:srgbClr val="222222"/>
                </a:solidFill>
                <a:latin typeface="Calibri"/>
                <a:ea typeface="Calibri"/>
                <a:cs typeface="Calibri"/>
                <a:sym typeface="Calibri"/>
              </a:rPr>
              <a:t> </a:t>
            </a:r>
            <a:r>
              <a:rPr lang="lt-LT" sz="2200" b="1" i="0" u="none" strike="noStrike" cap="none" dirty="0">
                <a:solidFill>
                  <a:srgbClr val="222222"/>
                </a:solidFill>
                <a:latin typeface="Calibri"/>
                <a:ea typeface="Calibri"/>
                <a:cs typeface="Calibri"/>
                <a:sym typeface="Calibri"/>
              </a:rPr>
              <a:t>kurti įmonės politiką</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dirty="0" err="1">
                <a:solidFill>
                  <a:srgbClr val="222222"/>
                </a:solidFill>
                <a:latin typeface="Calibri"/>
                <a:ea typeface="Calibri"/>
                <a:cs typeface="Calibri"/>
                <a:sym typeface="Calibri"/>
              </a:rPr>
              <a:t>Išvados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dirty="0" err="1">
                <a:solidFill>
                  <a:srgbClr val="222222"/>
                </a:solidFill>
                <a:latin typeface="Calibri"/>
                <a:ea typeface="Calibri"/>
                <a:cs typeface="Calibri"/>
                <a:sym typeface="Calibri"/>
              </a:rPr>
              <a:t>Redaguojamas</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šablonas</a:t>
            </a:r>
            <a:endParaRPr sz="22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441959" y="-101896"/>
            <a:ext cx="10084511" cy="5773650"/>
          </a:xfrm>
          <a:prstGeom prst="ellipse">
            <a:avLst/>
          </a:prstGeom>
          <a:noFill/>
          <a:ln>
            <a:noFill/>
          </a:ln>
        </p:spPr>
        <p:txBody>
          <a:bodyPr spcFirstLastPara="1" wrap="square" lIns="91425" tIns="45700" rIns="91425" bIns="45700" anchor="t" anchorCtr="0">
            <a:normAutofit fontScale="90000"/>
          </a:bodyPr>
          <a:lstStyle/>
          <a:p>
            <a:pPr marL="0" lvl="0" indent="0" algn="just" rtl="0">
              <a:lnSpc>
                <a:spcPct val="100000"/>
              </a:lnSpc>
              <a:spcBef>
                <a:spcPts val="0"/>
              </a:spcBef>
              <a:spcAft>
                <a:spcPts val="0"/>
              </a:spcAft>
              <a:buClr>
                <a:schemeClr val="dk1"/>
              </a:buClr>
              <a:buSzPct val="84836"/>
              <a:buFont typeface="Calibri"/>
              <a:buNone/>
            </a:pPr>
            <a:r>
              <a:rPr lang="en-US" sz="2711" b="1" dirty="0">
                <a:solidFill>
                  <a:srgbClr val="222222"/>
                </a:solidFill>
                <a:latin typeface="Calibri"/>
                <a:ea typeface="Calibri"/>
                <a:cs typeface="Calibri"/>
                <a:sym typeface="Calibri"/>
              </a:rPr>
              <a:t> </a:t>
            </a:r>
            <a:r>
              <a:rPr lang="en-US" sz="2711" b="1" dirty="0" err="1">
                <a:solidFill>
                  <a:srgbClr val="222222"/>
                </a:solidFill>
                <a:latin typeface="Calibri"/>
                <a:ea typeface="Calibri"/>
                <a:cs typeface="Calibri"/>
                <a:sym typeface="Calibri"/>
              </a:rPr>
              <a:t>Įvadas</a:t>
            </a:r>
            <a:br>
              <a:rPr lang="en-US" sz="2400" dirty="0">
                <a:latin typeface="Calibri"/>
                <a:ea typeface="Calibri"/>
                <a:cs typeface="Calibri"/>
                <a:sym typeface="Calibri"/>
              </a:rPr>
            </a:br>
            <a:br>
              <a:rPr lang="en-US" sz="2400" dirty="0">
                <a:latin typeface="Calibri"/>
                <a:ea typeface="Calibri"/>
                <a:cs typeface="Calibri"/>
                <a:sym typeface="Calibri"/>
              </a:rPr>
            </a:br>
            <a:r>
              <a:rPr lang="en-US" sz="2000" dirty="0" err="1">
                <a:latin typeface="Calibri"/>
                <a:ea typeface="Calibri"/>
                <a:cs typeface="Calibri"/>
                <a:sym typeface="Calibri"/>
              </a:rPr>
              <a:t>Galbūt</a:t>
            </a:r>
            <a:r>
              <a:rPr lang="en-US" sz="2000" dirty="0">
                <a:latin typeface="Calibri"/>
                <a:ea typeface="Calibri"/>
                <a:cs typeface="Calibri"/>
                <a:sym typeface="Calibri"/>
              </a:rPr>
              <a:t> </a:t>
            </a:r>
            <a:r>
              <a:rPr lang="en-US" sz="2000" dirty="0" err="1">
                <a:latin typeface="Calibri"/>
                <a:ea typeface="Calibri"/>
                <a:cs typeface="Calibri"/>
                <a:sym typeface="Calibri"/>
              </a:rPr>
              <a:t>manote</a:t>
            </a:r>
            <a:r>
              <a:rPr lang="en-US" sz="2000" dirty="0">
                <a:latin typeface="Calibri"/>
                <a:ea typeface="Calibri"/>
                <a:cs typeface="Calibri"/>
                <a:sym typeface="Calibri"/>
              </a:rPr>
              <a:t>, </a:t>
            </a:r>
            <a:r>
              <a:rPr lang="en-US" sz="2000" dirty="0" err="1">
                <a:latin typeface="Calibri"/>
                <a:ea typeface="Calibri"/>
                <a:cs typeface="Calibri"/>
                <a:sym typeface="Calibri"/>
              </a:rPr>
              <a:t>kad</a:t>
            </a:r>
            <a:r>
              <a:rPr lang="en-US" sz="2000" dirty="0">
                <a:latin typeface="Calibri"/>
                <a:ea typeface="Calibri"/>
                <a:cs typeface="Calibri"/>
                <a:sym typeface="Calibri"/>
              </a:rPr>
              <a:t> </a:t>
            </a:r>
            <a:r>
              <a:rPr lang="en-US" sz="2000" dirty="0" err="1">
                <a:latin typeface="Calibri"/>
                <a:ea typeface="Calibri"/>
                <a:cs typeface="Calibri"/>
                <a:sym typeface="Calibri"/>
              </a:rPr>
              <a:t>esate</a:t>
            </a:r>
            <a:r>
              <a:rPr lang="en-US" sz="2000" dirty="0">
                <a:latin typeface="Calibri"/>
                <a:ea typeface="Calibri"/>
                <a:cs typeface="Calibri"/>
                <a:sym typeface="Calibri"/>
              </a:rPr>
              <a:t> </a:t>
            </a:r>
            <a:r>
              <a:rPr lang="en-US" sz="2000" dirty="0" err="1">
                <a:latin typeface="Calibri"/>
                <a:ea typeface="Calibri"/>
                <a:cs typeface="Calibri"/>
                <a:sym typeface="Calibri"/>
              </a:rPr>
              <a:t>labai</a:t>
            </a:r>
            <a:r>
              <a:rPr lang="en-US" sz="2000" dirty="0">
                <a:latin typeface="Calibri"/>
                <a:ea typeface="Calibri"/>
                <a:cs typeface="Calibri"/>
                <a:sym typeface="Calibri"/>
              </a:rPr>
              <a:t> </a:t>
            </a:r>
            <a:r>
              <a:rPr lang="en-US" sz="2000" dirty="0" err="1">
                <a:latin typeface="Calibri"/>
                <a:ea typeface="Calibri"/>
                <a:cs typeface="Calibri"/>
                <a:sym typeface="Calibri"/>
              </a:rPr>
              <a:t>ankstyvame</a:t>
            </a:r>
            <a:r>
              <a:rPr lang="en-US" sz="2000" dirty="0">
                <a:latin typeface="Calibri"/>
                <a:ea typeface="Calibri"/>
                <a:cs typeface="Calibri"/>
                <a:sym typeface="Calibri"/>
              </a:rPr>
              <a:t> </a:t>
            </a:r>
            <a:r>
              <a:rPr lang="en-US" sz="2000" dirty="0" err="1">
                <a:latin typeface="Calibri"/>
                <a:ea typeface="Calibri"/>
                <a:cs typeface="Calibri"/>
                <a:sym typeface="Calibri"/>
              </a:rPr>
              <a:t>savo</a:t>
            </a:r>
            <a:r>
              <a:rPr lang="en-US" sz="2000" dirty="0">
                <a:latin typeface="Calibri"/>
                <a:ea typeface="Calibri"/>
                <a:cs typeface="Calibri"/>
                <a:sym typeface="Calibri"/>
              </a:rPr>
              <a:t> </a:t>
            </a:r>
            <a:r>
              <a:rPr lang="en-US" sz="2000" dirty="0" err="1">
                <a:latin typeface="Calibri"/>
                <a:ea typeface="Calibri"/>
                <a:cs typeface="Calibri"/>
                <a:sym typeface="Calibri"/>
              </a:rPr>
              <a:t>verslo</a:t>
            </a:r>
            <a:r>
              <a:rPr lang="en-US" sz="2000" dirty="0">
                <a:latin typeface="Calibri"/>
                <a:ea typeface="Calibri"/>
                <a:cs typeface="Calibri"/>
                <a:sym typeface="Calibri"/>
              </a:rPr>
              <a:t> </a:t>
            </a:r>
            <a:r>
              <a:rPr lang="en-US" sz="2000" dirty="0" err="1">
                <a:latin typeface="Calibri"/>
                <a:ea typeface="Calibri"/>
                <a:cs typeface="Calibri"/>
                <a:sym typeface="Calibri"/>
              </a:rPr>
              <a:t>etape</a:t>
            </a:r>
            <a:r>
              <a:rPr lang="en-US" sz="2000" dirty="0">
                <a:latin typeface="Calibri"/>
                <a:ea typeface="Calibri"/>
                <a:cs typeface="Calibri"/>
                <a:sym typeface="Calibri"/>
              </a:rPr>
              <a:t> </a:t>
            </a:r>
            <a:r>
              <a:rPr lang="en-US" sz="2000" dirty="0" err="1">
                <a:latin typeface="Calibri"/>
                <a:ea typeface="Calibri"/>
                <a:cs typeface="Calibri"/>
                <a:sym typeface="Calibri"/>
              </a:rPr>
              <a:t>ir</a:t>
            </a:r>
            <a:r>
              <a:rPr lang="en-US" sz="2000" dirty="0">
                <a:latin typeface="Calibri"/>
                <a:ea typeface="Calibri"/>
                <a:cs typeface="Calibri"/>
                <a:sym typeface="Calibri"/>
              </a:rPr>
              <a:t> </a:t>
            </a:r>
            <a:r>
              <a:rPr lang="en-US" sz="2000" dirty="0" err="1">
                <a:latin typeface="Calibri"/>
                <a:ea typeface="Calibri"/>
                <a:cs typeface="Calibri"/>
                <a:sym typeface="Calibri"/>
              </a:rPr>
              <a:t>jums</a:t>
            </a:r>
            <a:r>
              <a:rPr lang="en-US" sz="2000" dirty="0">
                <a:latin typeface="Calibri"/>
                <a:ea typeface="Calibri"/>
                <a:cs typeface="Calibri"/>
                <a:sym typeface="Calibri"/>
              </a:rPr>
              <a:t> </a:t>
            </a:r>
            <a:r>
              <a:rPr lang="en-US" sz="2000" dirty="0" err="1">
                <a:latin typeface="Calibri"/>
                <a:ea typeface="Calibri"/>
                <a:cs typeface="Calibri"/>
                <a:sym typeface="Calibri"/>
              </a:rPr>
              <a:t>nebūtina</a:t>
            </a:r>
            <a:r>
              <a:rPr lang="en-US" sz="2000" dirty="0">
                <a:latin typeface="Calibri"/>
                <a:ea typeface="Calibri"/>
                <a:cs typeface="Calibri"/>
                <a:sym typeface="Calibri"/>
              </a:rPr>
              <a:t> </a:t>
            </a:r>
            <a:r>
              <a:rPr lang="en-US" sz="2000" dirty="0" err="1">
                <a:latin typeface="Calibri"/>
                <a:ea typeface="Calibri"/>
                <a:cs typeface="Calibri"/>
                <a:sym typeface="Calibri"/>
              </a:rPr>
              <a:t>kurti</a:t>
            </a:r>
            <a:r>
              <a:rPr lang="en-US" sz="2000" dirty="0">
                <a:latin typeface="Calibri"/>
                <a:ea typeface="Calibri"/>
                <a:cs typeface="Calibri"/>
                <a:sym typeface="Calibri"/>
              </a:rPr>
              <a:t> </a:t>
            </a:r>
            <a:r>
              <a:rPr lang="en-US" sz="2000" dirty="0" err="1">
                <a:latin typeface="Calibri"/>
                <a:ea typeface="Calibri"/>
                <a:cs typeface="Calibri"/>
                <a:sym typeface="Calibri"/>
              </a:rPr>
              <a:t>būsimos</a:t>
            </a:r>
            <a:r>
              <a:rPr lang="en-US" sz="2000" dirty="0">
                <a:latin typeface="Calibri"/>
                <a:ea typeface="Calibri"/>
                <a:cs typeface="Calibri"/>
                <a:sym typeface="Calibri"/>
              </a:rPr>
              <a:t> </a:t>
            </a:r>
            <a:r>
              <a:rPr lang="en-US" sz="2000" dirty="0" err="1">
                <a:latin typeface="Calibri"/>
                <a:ea typeface="Calibri"/>
                <a:cs typeface="Calibri"/>
                <a:sym typeface="Calibri"/>
              </a:rPr>
              <a:t>įmonės</a:t>
            </a:r>
            <a:r>
              <a:rPr lang="en-US" sz="2000" dirty="0">
                <a:latin typeface="Calibri"/>
                <a:ea typeface="Calibri"/>
                <a:cs typeface="Calibri"/>
                <a:sym typeface="Calibri"/>
              </a:rPr>
              <a:t> </a:t>
            </a:r>
            <a:r>
              <a:rPr lang="en-US" sz="2000" dirty="0" err="1">
                <a:latin typeface="Calibri"/>
                <a:ea typeface="Calibri"/>
                <a:cs typeface="Calibri"/>
                <a:sym typeface="Calibri"/>
              </a:rPr>
              <a:t>politik</a:t>
            </a:r>
            <a:r>
              <a:rPr lang="lt-LT" sz="2000" dirty="0">
                <a:latin typeface="Calibri"/>
                <a:ea typeface="Calibri"/>
                <a:cs typeface="Calibri"/>
                <a:sym typeface="Calibri"/>
              </a:rPr>
              <a:t>os</a:t>
            </a:r>
            <a:r>
              <a:rPr lang="en-US" sz="2000" dirty="0">
                <a:latin typeface="Calibri"/>
                <a:ea typeface="Calibri"/>
                <a:cs typeface="Calibri"/>
                <a:sym typeface="Calibri"/>
              </a:rPr>
              <a:t>. </a:t>
            </a:r>
            <a:r>
              <a:rPr lang="en-US" sz="2000" dirty="0" err="1">
                <a:latin typeface="Calibri"/>
                <a:ea typeface="Calibri"/>
                <a:cs typeface="Calibri"/>
                <a:sym typeface="Calibri"/>
              </a:rPr>
              <a:t>Tačiau</a:t>
            </a:r>
            <a:r>
              <a:rPr lang="en-US" sz="2000" dirty="0">
                <a:latin typeface="Calibri"/>
                <a:ea typeface="Calibri"/>
                <a:cs typeface="Calibri"/>
                <a:sym typeface="Calibri"/>
              </a:rPr>
              <a:t> </a:t>
            </a:r>
            <a:r>
              <a:rPr lang="en-US" sz="2000" dirty="0" err="1">
                <a:latin typeface="Calibri"/>
                <a:ea typeface="Calibri"/>
                <a:cs typeface="Calibri"/>
                <a:sym typeface="Calibri"/>
              </a:rPr>
              <a:t>pasitaiko</a:t>
            </a:r>
            <a:r>
              <a:rPr lang="en-US" sz="2000" dirty="0">
                <a:latin typeface="Calibri"/>
                <a:ea typeface="Calibri"/>
                <a:cs typeface="Calibri"/>
                <a:sym typeface="Calibri"/>
              </a:rPr>
              <a:t>, </a:t>
            </a:r>
            <a:r>
              <a:rPr lang="en-US" sz="2000" dirty="0" err="1">
                <a:latin typeface="Calibri"/>
                <a:ea typeface="Calibri"/>
                <a:cs typeface="Calibri"/>
                <a:sym typeface="Calibri"/>
              </a:rPr>
              <a:t>kad</a:t>
            </a:r>
            <a:r>
              <a:rPr lang="en-US" sz="2000" dirty="0">
                <a:latin typeface="Calibri"/>
                <a:ea typeface="Calibri"/>
                <a:cs typeface="Calibri"/>
                <a:sym typeface="Calibri"/>
              </a:rPr>
              <a:t> </a:t>
            </a:r>
            <a:r>
              <a:rPr lang="en-US" sz="2000" dirty="0" err="1">
                <a:latin typeface="Calibri"/>
                <a:ea typeface="Calibri"/>
                <a:cs typeface="Calibri"/>
                <a:sym typeface="Calibri"/>
              </a:rPr>
              <a:t>verslas</a:t>
            </a:r>
            <a:r>
              <a:rPr lang="en-US" sz="2000" dirty="0">
                <a:latin typeface="Calibri"/>
                <a:ea typeface="Calibri"/>
                <a:cs typeface="Calibri"/>
                <a:sym typeface="Calibri"/>
              </a:rPr>
              <a:t> </a:t>
            </a:r>
            <a:r>
              <a:rPr lang="en-US" sz="2000" dirty="0" err="1">
                <a:latin typeface="Calibri"/>
                <a:ea typeface="Calibri"/>
                <a:cs typeface="Calibri"/>
                <a:sym typeface="Calibri"/>
              </a:rPr>
              <a:t>pradeda</a:t>
            </a:r>
            <a:r>
              <a:rPr lang="en-US" sz="2000" dirty="0">
                <a:latin typeface="Calibri"/>
                <a:ea typeface="Calibri"/>
                <a:cs typeface="Calibri"/>
                <a:sym typeface="Calibri"/>
              </a:rPr>
              <a:t> </a:t>
            </a:r>
            <a:r>
              <a:rPr lang="en-US" sz="2000" dirty="0" err="1">
                <a:latin typeface="Calibri"/>
                <a:ea typeface="Calibri"/>
                <a:cs typeface="Calibri"/>
                <a:sym typeface="Calibri"/>
              </a:rPr>
              <a:t>augti</a:t>
            </a:r>
            <a:r>
              <a:rPr lang="en-US" sz="2000" dirty="0">
                <a:latin typeface="Calibri"/>
                <a:ea typeface="Calibri"/>
                <a:cs typeface="Calibri"/>
                <a:sym typeface="Calibri"/>
              </a:rPr>
              <a:t> </a:t>
            </a:r>
            <a:r>
              <a:rPr lang="en-US" sz="2000" dirty="0" err="1">
                <a:latin typeface="Calibri"/>
                <a:ea typeface="Calibri"/>
                <a:cs typeface="Calibri"/>
                <a:sym typeface="Calibri"/>
              </a:rPr>
              <a:t>ir</a:t>
            </a:r>
            <a:r>
              <a:rPr lang="en-US" sz="2000" dirty="0">
                <a:latin typeface="Calibri"/>
                <a:ea typeface="Calibri"/>
                <a:cs typeface="Calibri"/>
                <a:sym typeface="Calibri"/>
              </a:rPr>
              <a:t> </a:t>
            </a:r>
            <a:r>
              <a:rPr lang="lt-LT" sz="2000" dirty="0">
                <a:latin typeface="Calibri"/>
                <a:ea typeface="Calibri"/>
                <a:cs typeface="Calibri"/>
                <a:sym typeface="Calibri"/>
              </a:rPr>
              <a:t>didėti </a:t>
            </a:r>
            <a:r>
              <a:rPr lang="en-US" sz="2000" dirty="0" err="1"/>
              <a:t>darbuotojų</a:t>
            </a:r>
            <a:r>
              <a:rPr lang="en-US" sz="2000" dirty="0"/>
              <a:t> </a:t>
            </a:r>
            <a:r>
              <a:rPr lang="en-US" sz="2000" dirty="0" err="1"/>
              <a:t>ir</a:t>
            </a:r>
            <a:r>
              <a:rPr lang="en-US" sz="2000" dirty="0"/>
              <a:t> (</a:t>
            </a:r>
            <a:r>
              <a:rPr lang="en-US" sz="2000" dirty="0" err="1"/>
              <a:t>arba</a:t>
            </a:r>
            <a:r>
              <a:rPr lang="en-US" sz="2000" dirty="0"/>
              <a:t>) </a:t>
            </a:r>
            <a:r>
              <a:rPr lang="en-US" sz="2000" dirty="0" err="1"/>
              <a:t>klientų</a:t>
            </a:r>
            <a:r>
              <a:rPr lang="lt-LT" sz="2000" dirty="0"/>
              <a:t> skaičius</a:t>
            </a:r>
            <a:r>
              <a:rPr lang="en-US" sz="2000" dirty="0"/>
              <a:t>, o </a:t>
            </a:r>
            <a:r>
              <a:rPr lang="en-US" sz="2000" dirty="0" err="1"/>
              <a:t>dar</a:t>
            </a:r>
            <a:r>
              <a:rPr lang="en-US" sz="2000" dirty="0"/>
              <a:t> </a:t>
            </a:r>
            <a:r>
              <a:rPr lang="en-US" sz="2000" dirty="0" err="1"/>
              <a:t>nesate</a:t>
            </a:r>
            <a:r>
              <a:rPr lang="en-US" sz="2000" dirty="0"/>
              <a:t> </a:t>
            </a:r>
            <a:r>
              <a:rPr lang="en-US" sz="2000" dirty="0" err="1"/>
              <a:t>nustatę</a:t>
            </a:r>
            <a:r>
              <a:rPr lang="en-US" sz="2000" dirty="0"/>
              <a:t> </a:t>
            </a:r>
            <a:r>
              <a:rPr lang="en-US" sz="2000" dirty="0" err="1"/>
              <a:t>įvairių</a:t>
            </a:r>
            <a:r>
              <a:rPr lang="lt-LT" sz="2000" dirty="0"/>
              <a:t>įmonės</a:t>
            </a:r>
            <a:r>
              <a:rPr lang="en-US" sz="2000" dirty="0"/>
              <a:t> </a:t>
            </a:r>
            <a:r>
              <a:rPr lang="en-US" sz="2000" dirty="0" err="1"/>
              <a:t>sričių</a:t>
            </a:r>
            <a:r>
              <a:rPr lang="en-US" sz="2000" dirty="0"/>
              <a:t> </a:t>
            </a:r>
            <a:r>
              <a:rPr lang="en-US" sz="2000" dirty="0" err="1"/>
              <a:t>lūkesčių</a:t>
            </a:r>
            <a:r>
              <a:rPr lang="en-US" sz="2000" dirty="0"/>
              <a:t> </a:t>
            </a:r>
            <a:r>
              <a:rPr lang="en-US" sz="2000" dirty="0" err="1"/>
              <a:t>ir</a:t>
            </a:r>
            <a:r>
              <a:rPr lang="en-US" sz="2000" dirty="0"/>
              <a:t> </a:t>
            </a:r>
            <a:r>
              <a:rPr lang="en-US" sz="2000" dirty="0" err="1"/>
              <a:t>standartų</a:t>
            </a:r>
            <a:r>
              <a:rPr lang="en-US" sz="2000" dirty="0"/>
              <a:t>. </a:t>
            </a:r>
            <a:endParaRPr sz="2000" dirty="0"/>
          </a:p>
          <a:p>
            <a:pPr marL="0" lvl="0" indent="0" algn="just" rtl="0">
              <a:lnSpc>
                <a:spcPct val="100000"/>
              </a:lnSpc>
              <a:spcBef>
                <a:spcPts val="0"/>
              </a:spcBef>
              <a:spcAft>
                <a:spcPts val="0"/>
              </a:spcAft>
              <a:buClr>
                <a:schemeClr val="dk1"/>
              </a:buClr>
              <a:buSzPct val="115000"/>
              <a:buFont typeface="Calibri"/>
              <a:buNone/>
            </a:pPr>
            <a:endParaRPr sz="2000" dirty="0"/>
          </a:p>
          <a:p>
            <a:pPr marL="0" lvl="0" indent="0" algn="just" rtl="0">
              <a:lnSpc>
                <a:spcPct val="100000"/>
              </a:lnSpc>
              <a:spcBef>
                <a:spcPts val="0"/>
              </a:spcBef>
              <a:spcAft>
                <a:spcPts val="0"/>
              </a:spcAft>
              <a:buClr>
                <a:schemeClr val="dk1"/>
              </a:buClr>
              <a:buSzPct val="115000"/>
              <a:buFont typeface="Calibri"/>
              <a:buNone/>
            </a:pPr>
            <a:r>
              <a:rPr lang="en-US" sz="2000" dirty="0" err="1"/>
              <a:t>Įmonės</a:t>
            </a:r>
            <a:r>
              <a:rPr lang="en-US" sz="2000" dirty="0"/>
              <a:t> </a:t>
            </a:r>
            <a:r>
              <a:rPr lang="en-US" sz="2000" dirty="0" err="1"/>
              <a:t>politika</a:t>
            </a:r>
            <a:r>
              <a:rPr lang="en-US" sz="2000" dirty="0"/>
              <a:t> </a:t>
            </a:r>
            <a:r>
              <a:rPr lang="en-US" sz="2000" dirty="0" err="1"/>
              <a:t>nustatoma</a:t>
            </a:r>
            <a:r>
              <a:rPr lang="en-US" sz="2000" dirty="0"/>
              <a:t> </a:t>
            </a:r>
            <a:r>
              <a:rPr lang="en-US" sz="2000" dirty="0" err="1"/>
              <a:t>siekiant</a:t>
            </a:r>
            <a:r>
              <a:rPr lang="en-US" sz="2000" dirty="0"/>
              <a:t> </a:t>
            </a:r>
            <a:r>
              <a:rPr lang="en-US" sz="2000" dirty="0" err="1"/>
              <a:t>nustatyti</a:t>
            </a:r>
            <a:r>
              <a:rPr lang="en-US" sz="2000" dirty="0"/>
              <a:t> </a:t>
            </a:r>
            <a:r>
              <a:rPr lang="en-US" sz="2000" dirty="0" err="1"/>
              <a:t>elgesio</a:t>
            </a:r>
            <a:r>
              <a:rPr lang="en-US" sz="2000" dirty="0"/>
              <a:t> </a:t>
            </a:r>
            <a:r>
              <a:rPr lang="en-US" sz="2000" dirty="0" err="1"/>
              <a:t>organizacijoje</a:t>
            </a:r>
            <a:r>
              <a:rPr lang="en-US" sz="2000" dirty="0"/>
              <a:t> </a:t>
            </a:r>
            <a:r>
              <a:rPr lang="en-US" sz="2000" dirty="0" err="1"/>
              <a:t>taisykles</a:t>
            </a:r>
            <a:r>
              <a:rPr lang="en-US" sz="2000" dirty="0"/>
              <a:t>, </a:t>
            </a:r>
            <a:r>
              <a:rPr lang="en-US" sz="2000" dirty="0" err="1"/>
              <a:t>apibrėžiančias</a:t>
            </a:r>
            <a:r>
              <a:rPr lang="en-US" sz="2000" dirty="0"/>
              <a:t> </a:t>
            </a:r>
            <a:r>
              <a:rPr lang="en-US" sz="2000" dirty="0" err="1"/>
              <a:t>tiek</a:t>
            </a:r>
            <a:r>
              <a:rPr lang="en-US" sz="2000" dirty="0"/>
              <a:t> </a:t>
            </a:r>
            <a:r>
              <a:rPr lang="en-US" sz="2000" dirty="0" err="1"/>
              <a:t>darbuotojų</a:t>
            </a:r>
            <a:r>
              <a:rPr lang="en-US" sz="2000" dirty="0"/>
              <a:t>, </a:t>
            </a:r>
            <a:r>
              <a:rPr lang="en-US" sz="2000" dirty="0" err="1"/>
              <a:t>tiek</a:t>
            </a:r>
            <a:r>
              <a:rPr lang="en-US" sz="2000" dirty="0"/>
              <a:t> </a:t>
            </a:r>
            <a:r>
              <a:rPr lang="en-US" sz="2000" dirty="0" err="1"/>
              <a:t>darbdavių</a:t>
            </a:r>
            <a:r>
              <a:rPr lang="en-US" sz="2000" dirty="0"/>
              <a:t> </a:t>
            </a:r>
            <a:r>
              <a:rPr lang="en-US" sz="2000" dirty="0" err="1"/>
              <a:t>atsakomybę</a:t>
            </a:r>
            <a:r>
              <a:rPr lang="en-US" sz="2000" dirty="0"/>
              <a:t>. </a:t>
            </a:r>
            <a:r>
              <a:rPr lang="en-US" sz="2000" dirty="0" err="1"/>
              <a:t>Įmonės</a:t>
            </a:r>
            <a:r>
              <a:rPr lang="en-US" sz="2000" dirty="0"/>
              <a:t> </a:t>
            </a:r>
            <a:r>
              <a:rPr lang="en-US" sz="2000" dirty="0" err="1"/>
              <a:t>politika</a:t>
            </a:r>
            <a:r>
              <a:rPr lang="en-US" sz="2000" dirty="0"/>
              <a:t> </a:t>
            </a:r>
            <a:r>
              <a:rPr lang="en-US" sz="2000" dirty="0" err="1"/>
              <a:t>ir</a:t>
            </a:r>
            <a:r>
              <a:rPr lang="en-US" sz="2000" dirty="0"/>
              <a:t> </a:t>
            </a:r>
            <a:r>
              <a:rPr lang="en-US" sz="2000" dirty="0" err="1"/>
              <a:t>procedūromis</a:t>
            </a:r>
            <a:r>
              <a:rPr lang="en-US" sz="2000" dirty="0"/>
              <a:t> </a:t>
            </a:r>
            <a:r>
              <a:rPr lang="en-US" sz="2000" dirty="0" err="1"/>
              <a:t>siekiama</a:t>
            </a:r>
            <a:r>
              <a:rPr lang="en-US" sz="2000" dirty="0"/>
              <a:t> </a:t>
            </a:r>
            <a:r>
              <a:rPr lang="en-US" sz="2000" dirty="0" err="1"/>
              <a:t>apsaugoti</a:t>
            </a:r>
            <a:r>
              <a:rPr lang="en-US" sz="2000" dirty="0"/>
              <a:t> </a:t>
            </a:r>
            <a:r>
              <a:rPr lang="en-US" sz="2000" dirty="0" err="1"/>
              <a:t>darbuotojų</a:t>
            </a:r>
            <a:r>
              <a:rPr lang="en-US" sz="2000" dirty="0"/>
              <a:t> </a:t>
            </a:r>
            <a:r>
              <a:rPr lang="en-US" sz="2000" dirty="0" err="1"/>
              <a:t>teises</a:t>
            </a:r>
            <a:r>
              <a:rPr lang="en-US" sz="2000" dirty="0"/>
              <a:t> </a:t>
            </a:r>
            <a:r>
              <a:rPr lang="en-US" sz="2000" dirty="0" err="1"/>
              <a:t>ir</a:t>
            </a:r>
            <a:r>
              <a:rPr lang="en-US" sz="2000" dirty="0"/>
              <a:t> </a:t>
            </a:r>
            <a:r>
              <a:rPr lang="en-US" sz="2000" dirty="0" err="1"/>
              <a:t>darbdavių</a:t>
            </a:r>
            <a:r>
              <a:rPr lang="en-US" sz="2000" dirty="0"/>
              <a:t> </a:t>
            </a:r>
            <a:r>
              <a:rPr lang="en-US" sz="2000" dirty="0" err="1"/>
              <a:t>verslo</a:t>
            </a:r>
            <a:r>
              <a:rPr lang="en-US" sz="2000" dirty="0"/>
              <a:t> </a:t>
            </a:r>
            <a:r>
              <a:rPr lang="en-US" sz="2000" dirty="0" err="1"/>
              <a:t>interesus</a:t>
            </a:r>
            <a:r>
              <a:rPr lang="en-US" sz="2000" dirty="0"/>
              <a:t>. </a:t>
            </a:r>
            <a:endParaRPr sz="2000" dirty="0"/>
          </a:p>
          <a:p>
            <a:pPr marL="0" lvl="0" indent="0" algn="just" rtl="0">
              <a:lnSpc>
                <a:spcPct val="100000"/>
              </a:lnSpc>
              <a:spcBef>
                <a:spcPts val="0"/>
              </a:spcBef>
              <a:spcAft>
                <a:spcPts val="0"/>
              </a:spcAft>
              <a:buClr>
                <a:schemeClr val="dk1"/>
              </a:buClr>
              <a:buSzPct val="115000"/>
              <a:buFont typeface="Calibri"/>
              <a:buNone/>
            </a:pPr>
            <a:endParaRPr sz="2000" dirty="0"/>
          </a:p>
          <a:p>
            <a:pPr marL="0" lvl="0" indent="0" algn="l" rtl="0">
              <a:lnSpc>
                <a:spcPct val="100000"/>
              </a:lnSpc>
              <a:spcBef>
                <a:spcPts val="0"/>
              </a:spcBef>
              <a:spcAft>
                <a:spcPts val="0"/>
              </a:spcAft>
              <a:buClr>
                <a:schemeClr val="dk1"/>
              </a:buClr>
              <a:buSzPct val="115000"/>
              <a:buFont typeface="Calibri"/>
              <a:buNone/>
            </a:pPr>
            <a:r>
              <a:rPr lang="en-US" sz="2000" dirty="0" err="1"/>
              <a:t>Kitaip</a:t>
            </a:r>
            <a:r>
              <a:rPr lang="en-US" sz="2000" dirty="0"/>
              <a:t> </a:t>
            </a:r>
            <a:r>
              <a:rPr lang="en-US" sz="2000" dirty="0" err="1"/>
              <a:t>tariant</a:t>
            </a:r>
            <a:r>
              <a:rPr lang="en-US" sz="2000" dirty="0"/>
              <a:t>, </a:t>
            </a:r>
            <a:r>
              <a:rPr lang="en-US" sz="2000" dirty="0" err="1"/>
              <a:t>įmonės</a:t>
            </a:r>
            <a:r>
              <a:rPr lang="en-US" sz="2000" dirty="0"/>
              <a:t> </a:t>
            </a:r>
            <a:r>
              <a:rPr lang="en-US" sz="2000" dirty="0" err="1"/>
              <a:t>politika</a:t>
            </a:r>
            <a:r>
              <a:rPr lang="en-US" sz="2000" dirty="0"/>
              <a:t> - tai </a:t>
            </a:r>
            <a:r>
              <a:rPr lang="en-US" sz="2000" dirty="0" err="1"/>
              <a:t>darbdavių</a:t>
            </a:r>
            <a:r>
              <a:rPr lang="en-US" sz="2000" dirty="0"/>
              <a:t> </a:t>
            </a:r>
            <a:r>
              <a:rPr lang="en-US" sz="2000" dirty="0" err="1"/>
              <a:t>vadovas</a:t>
            </a:r>
            <a:r>
              <a:rPr lang="en-US" sz="2000" dirty="0"/>
              <a:t> </a:t>
            </a:r>
            <a:r>
              <a:rPr lang="en-US" sz="2000" dirty="0" err="1"/>
              <a:t>ir</a:t>
            </a:r>
            <a:r>
              <a:rPr lang="en-US" sz="2000" dirty="0"/>
              <a:t> </a:t>
            </a:r>
            <a:r>
              <a:rPr lang="en-US" sz="2000" dirty="0" err="1"/>
              <a:t>taisyklių</a:t>
            </a:r>
            <a:r>
              <a:rPr lang="en-US" sz="2000" dirty="0"/>
              <a:t> </a:t>
            </a:r>
            <a:r>
              <a:rPr lang="en-US" sz="2000" dirty="0" err="1"/>
              <a:t>rinkinys</a:t>
            </a:r>
            <a:r>
              <a:rPr lang="en-US" sz="2000" dirty="0"/>
              <a:t>, </a:t>
            </a:r>
            <a:r>
              <a:rPr lang="en-US" sz="2000" dirty="0" err="1"/>
              <a:t>kuriame</a:t>
            </a:r>
            <a:r>
              <a:rPr lang="en-US" sz="2000" dirty="0"/>
              <a:t> </a:t>
            </a:r>
            <a:r>
              <a:rPr lang="en-US" sz="2000" dirty="0" err="1"/>
              <a:t>nustatomi</a:t>
            </a:r>
            <a:r>
              <a:rPr lang="en-US" sz="2000" dirty="0"/>
              <a:t> </a:t>
            </a:r>
            <a:r>
              <a:rPr lang="en-US" sz="2000" dirty="0" err="1"/>
              <a:t>oficialūs</a:t>
            </a:r>
            <a:r>
              <a:rPr lang="en-US" sz="2000" dirty="0"/>
              <a:t> </a:t>
            </a:r>
            <a:r>
              <a:rPr lang="en-US" sz="2000" dirty="0" err="1"/>
              <a:t>darbuotojų</a:t>
            </a:r>
            <a:r>
              <a:rPr lang="en-US" sz="2000" dirty="0"/>
              <a:t> </a:t>
            </a:r>
            <a:r>
              <a:rPr lang="en-US" sz="2000" dirty="0" err="1"/>
              <a:t>sveikatos</a:t>
            </a:r>
            <a:r>
              <a:rPr lang="en-US" sz="2000" dirty="0"/>
              <a:t> </a:t>
            </a:r>
            <a:r>
              <a:rPr lang="en-US" sz="2000" dirty="0" err="1"/>
              <a:t>ir</a:t>
            </a:r>
            <a:r>
              <a:rPr lang="en-US" sz="2000" dirty="0"/>
              <a:t> </a:t>
            </a:r>
            <a:r>
              <a:rPr lang="en-US" sz="2000" dirty="0" err="1"/>
              <a:t>saugos</a:t>
            </a:r>
            <a:r>
              <a:rPr lang="en-US" sz="2000" dirty="0"/>
              <a:t> </a:t>
            </a:r>
            <a:r>
              <a:rPr lang="en-US" sz="2000" dirty="0" err="1"/>
              <a:t>lūkesčiai</a:t>
            </a:r>
            <a:r>
              <a:rPr lang="en-US" sz="2000" dirty="0"/>
              <a:t> </a:t>
            </a:r>
            <a:r>
              <a:rPr lang="en-US" sz="2000" dirty="0" err="1"/>
              <a:t>ir</a:t>
            </a:r>
            <a:r>
              <a:rPr lang="en-US" sz="2000" dirty="0"/>
              <a:t> </a:t>
            </a:r>
            <a:r>
              <a:rPr lang="en-US" sz="2000" dirty="0" err="1"/>
              <a:t>standartai</a:t>
            </a:r>
            <a:r>
              <a:rPr lang="en-US" sz="2000" dirty="0"/>
              <a:t>, </a:t>
            </a:r>
            <a:r>
              <a:rPr lang="en-US" sz="2000" dirty="0" err="1"/>
              <a:t>atskaitomybė</a:t>
            </a:r>
            <a:r>
              <a:rPr lang="en-US" sz="2000" dirty="0"/>
              <a:t>, </a:t>
            </a:r>
            <a:r>
              <a:rPr lang="en-US" sz="2000" dirty="0" err="1"/>
              <a:t>geriausia</a:t>
            </a:r>
            <a:r>
              <a:rPr lang="en-US" sz="2000" dirty="0"/>
              <a:t> </a:t>
            </a:r>
            <a:r>
              <a:rPr lang="en-US" sz="2000" dirty="0" err="1"/>
              <a:t>praktika</a:t>
            </a:r>
            <a:r>
              <a:rPr lang="en-US" sz="2000" dirty="0"/>
              <a:t> </a:t>
            </a:r>
            <a:r>
              <a:rPr lang="en-US" sz="2000" dirty="0" err="1"/>
              <a:t>ir</a:t>
            </a:r>
            <a:r>
              <a:rPr lang="en-US" sz="2000" dirty="0"/>
              <a:t> </a:t>
            </a:r>
            <a:r>
              <a:rPr lang="en-US" sz="2000" dirty="0" err="1"/>
              <a:t>procesai</a:t>
            </a:r>
            <a:r>
              <a:rPr lang="en-US" sz="2000" dirty="0"/>
              <a:t> </a:t>
            </a:r>
            <a:r>
              <a:rPr lang="en-US" sz="2000" dirty="0" err="1"/>
              <a:t>įmonėje</a:t>
            </a:r>
            <a:r>
              <a:rPr lang="en-US" sz="2000" dirty="0"/>
              <a:t>. </a:t>
            </a:r>
            <a:endParaRPr sz="2000" dirty="0"/>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26" name="Google Shape;126;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27" name="Google Shape;127;p3"/>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28" name="Google Shape;128;p3"/>
          <p:cNvPicPr preferRelativeResize="0"/>
          <p:nvPr/>
        </p:nvPicPr>
        <p:blipFill>
          <a:blip r:embed="rId4">
            <a:alphaModFix/>
          </a:blip>
          <a:stretch>
            <a:fillRect/>
          </a:stretch>
        </p:blipFill>
        <p:spPr>
          <a:xfrm>
            <a:off x="9316800" y="2623250"/>
            <a:ext cx="2395301" cy="24184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Google Shape;133;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4" name="Google Shape;134;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5" name="Google Shape;135;p4"/>
          <p:cNvSpPr>
            <a:spLocks noGrp="1"/>
          </p:cNvSpPr>
          <p:nvPr>
            <p:ph type="title"/>
          </p:nvPr>
        </p:nvSpPr>
        <p:spPr>
          <a:xfrm>
            <a:off x="535529" y="-76001"/>
            <a:ext cx="10201500" cy="6372600"/>
          </a:xfrm>
          <a:prstGeom prst="ellipse">
            <a:avLst/>
          </a:prstGeom>
          <a:noFill/>
          <a:ln>
            <a:noFill/>
          </a:ln>
        </p:spPr>
        <p:txBody>
          <a:bodyPr spcFirstLastPara="1" wrap="square" lIns="91425" tIns="45700" rIns="91425" bIns="45700" anchor="t" anchorCtr="0">
            <a:normAutofit fontScale="90000"/>
          </a:bodyPr>
          <a:lstStyle/>
          <a:p>
            <a:pPr marL="0" lvl="0" indent="0" rtl="0">
              <a:lnSpc>
                <a:spcPct val="100000"/>
              </a:lnSpc>
              <a:spcBef>
                <a:spcPts val="0"/>
              </a:spcBef>
              <a:spcAft>
                <a:spcPts val="0"/>
              </a:spcAft>
              <a:buClr>
                <a:schemeClr val="dk1"/>
              </a:buClr>
              <a:buSzPct val="84836"/>
              <a:buFont typeface="Calibri"/>
              <a:buNone/>
            </a:pPr>
            <a:r>
              <a:rPr lang="en-US" sz="2711" b="1" dirty="0">
                <a:solidFill>
                  <a:srgbClr val="222222"/>
                </a:solidFill>
              </a:rPr>
              <a:t> </a:t>
            </a:r>
            <a:r>
              <a:rPr lang="en-US" sz="2711" b="1" dirty="0" err="1">
                <a:solidFill>
                  <a:srgbClr val="222222"/>
                </a:solidFill>
              </a:rPr>
              <a:t>Įmonės</a:t>
            </a:r>
            <a:r>
              <a:rPr lang="en-US" sz="2711" b="1" dirty="0">
                <a:solidFill>
                  <a:srgbClr val="222222"/>
                </a:solidFill>
              </a:rPr>
              <a:t> </a:t>
            </a:r>
            <a:r>
              <a:rPr lang="en-US" sz="2711" b="1" dirty="0" err="1">
                <a:solidFill>
                  <a:srgbClr val="222222"/>
                </a:solidFill>
              </a:rPr>
              <a:t>politikos</a:t>
            </a:r>
            <a:r>
              <a:rPr lang="en-US" sz="2711" b="1" dirty="0">
                <a:solidFill>
                  <a:srgbClr val="222222"/>
                </a:solidFill>
              </a:rPr>
              <a:t> </a:t>
            </a:r>
            <a:r>
              <a:rPr lang="en-US" sz="2711" b="1" dirty="0" err="1">
                <a:solidFill>
                  <a:srgbClr val="222222"/>
                </a:solidFill>
                <a:latin typeface="Calibri"/>
                <a:ea typeface="Calibri"/>
                <a:cs typeface="Calibri"/>
                <a:sym typeface="Calibri"/>
              </a:rPr>
              <a:t>ypatumai</a:t>
            </a:r>
            <a:br>
              <a:rPr lang="en-US" sz="2600" dirty="0">
                <a:latin typeface="Calibri"/>
                <a:ea typeface="Calibri"/>
                <a:cs typeface="Calibri"/>
                <a:sym typeface="Calibri"/>
              </a:rPr>
            </a:br>
            <a:br>
              <a:rPr lang="en-US" sz="2300" b="1" dirty="0">
                <a:solidFill>
                  <a:schemeClr val="dk1"/>
                </a:solidFill>
                <a:latin typeface="Calibri"/>
                <a:ea typeface="Calibri"/>
                <a:cs typeface="Calibri"/>
                <a:sym typeface="Calibri"/>
              </a:rPr>
            </a:br>
            <a:r>
              <a:rPr lang="en-US" sz="2000" dirty="0" err="1"/>
              <a:t>Įmonės</a:t>
            </a:r>
            <a:r>
              <a:rPr lang="en-US" sz="2000" dirty="0"/>
              <a:t> </a:t>
            </a:r>
            <a:r>
              <a:rPr lang="en-US" sz="2000" dirty="0" err="1"/>
              <a:t>politika</a:t>
            </a:r>
            <a:r>
              <a:rPr lang="en-US" sz="2000" dirty="0"/>
              <a:t> </a:t>
            </a:r>
            <a:r>
              <a:rPr lang="en-US" sz="2000" dirty="0" err="1"/>
              <a:t>padeda</a:t>
            </a:r>
            <a:r>
              <a:rPr lang="en-US" sz="2000" dirty="0"/>
              <a:t> </a:t>
            </a:r>
            <a:r>
              <a:rPr lang="en-US" sz="2000" dirty="0" err="1"/>
              <a:t>skatinti</a:t>
            </a:r>
            <a:r>
              <a:rPr lang="en-US" sz="2000" dirty="0"/>
              <a:t> </a:t>
            </a:r>
            <a:r>
              <a:rPr lang="en-US" sz="2000" dirty="0" err="1"/>
              <a:t>darbuotojų</a:t>
            </a:r>
            <a:r>
              <a:rPr lang="en-US" sz="2000" dirty="0"/>
              <a:t> </a:t>
            </a:r>
            <a:r>
              <a:rPr lang="en-US" sz="2000" dirty="0" err="1"/>
              <a:t>gerovę</a:t>
            </a:r>
            <a:r>
              <a:rPr lang="en-US" sz="2000" dirty="0"/>
              <a:t>, </a:t>
            </a:r>
            <a:r>
              <a:rPr lang="en-US" sz="2000" dirty="0" err="1"/>
              <a:t>sąžiningą</a:t>
            </a:r>
            <a:r>
              <a:rPr lang="en-US" sz="2000" dirty="0"/>
              <a:t> </a:t>
            </a:r>
            <a:r>
              <a:rPr lang="en-US" sz="2000" dirty="0" err="1"/>
              <a:t>elgesį</a:t>
            </a:r>
            <a:r>
              <a:rPr lang="en-US" sz="2000" dirty="0"/>
              <a:t> </a:t>
            </a:r>
            <a:r>
              <a:rPr lang="en-US" sz="2000" dirty="0" err="1"/>
              <a:t>su</a:t>
            </a:r>
            <a:r>
              <a:rPr lang="en-US" sz="2000" dirty="0"/>
              <a:t> </a:t>
            </a:r>
            <a:r>
              <a:rPr lang="en-US" sz="2000" dirty="0" err="1"/>
              <a:t>jais</a:t>
            </a:r>
            <a:r>
              <a:rPr lang="en-US" sz="2000" dirty="0"/>
              <a:t> </a:t>
            </a:r>
            <a:r>
              <a:rPr lang="en-US" sz="2000" dirty="0" err="1"/>
              <a:t>ir</a:t>
            </a:r>
            <a:r>
              <a:rPr lang="en-US" sz="2000" dirty="0"/>
              <a:t> </a:t>
            </a:r>
            <a:r>
              <a:rPr lang="en-US" sz="2000" dirty="0" err="1"/>
              <a:t>užtikrinti</a:t>
            </a:r>
            <a:r>
              <a:rPr lang="en-US" sz="2000" dirty="0"/>
              <a:t>, </a:t>
            </a:r>
            <a:r>
              <a:rPr lang="en-US" sz="2000" dirty="0" err="1"/>
              <a:t>kad</a:t>
            </a:r>
            <a:r>
              <a:rPr lang="en-US" sz="2000" dirty="0"/>
              <a:t> </a:t>
            </a:r>
            <a:r>
              <a:rPr lang="en-US" sz="2000" dirty="0" err="1"/>
              <a:t>įmonė</a:t>
            </a:r>
            <a:r>
              <a:rPr lang="en-US" sz="2000" dirty="0"/>
              <a:t> </a:t>
            </a:r>
            <a:r>
              <a:rPr lang="en-US" sz="2000" dirty="0" err="1"/>
              <a:t>laikytųsi</a:t>
            </a:r>
            <a:r>
              <a:rPr lang="en-US" sz="2000" dirty="0"/>
              <a:t> </a:t>
            </a:r>
            <a:r>
              <a:rPr lang="en-US" sz="2000" dirty="0" err="1"/>
              <a:t>įstatymų</a:t>
            </a:r>
            <a:r>
              <a:rPr lang="en-US" sz="2000" dirty="0"/>
              <a:t> </a:t>
            </a:r>
            <a:r>
              <a:rPr lang="en-US" sz="2000" dirty="0" err="1"/>
              <a:t>ir</a:t>
            </a:r>
            <a:r>
              <a:rPr lang="en-US" sz="2000" dirty="0"/>
              <a:t> </a:t>
            </a:r>
            <a:r>
              <a:rPr lang="en-US" sz="2000" dirty="0" err="1"/>
              <a:t>kitų</a:t>
            </a:r>
            <a:r>
              <a:rPr lang="en-US" sz="2000" dirty="0"/>
              <a:t> </a:t>
            </a:r>
            <a:r>
              <a:rPr lang="en-US" sz="2000" dirty="0" err="1"/>
              <a:t>teisės</a:t>
            </a:r>
            <a:r>
              <a:rPr lang="en-US" sz="2000" dirty="0"/>
              <a:t> </a:t>
            </a:r>
            <a:r>
              <a:rPr lang="en-US" sz="2000" dirty="0" err="1"/>
              <a:t>aktų</a:t>
            </a:r>
            <a:r>
              <a:rPr lang="en-US" sz="2000" dirty="0"/>
              <a:t>. </a:t>
            </a:r>
            <a:r>
              <a:rPr lang="en-US" sz="2000" dirty="0" err="1"/>
              <a:t>Svarbu</a:t>
            </a:r>
            <a:r>
              <a:rPr lang="en-US" sz="2000" dirty="0"/>
              <a:t>, </a:t>
            </a:r>
            <a:r>
              <a:rPr lang="en-US" sz="2000" dirty="0" err="1"/>
              <a:t>kad</a:t>
            </a:r>
            <a:r>
              <a:rPr lang="en-US" sz="2000" dirty="0"/>
              <a:t> </a:t>
            </a:r>
            <a:r>
              <a:rPr lang="en-US" sz="2000" dirty="0" err="1"/>
              <a:t>jomis</a:t>
            </a:r>
            <a:r>
              <a:rPr lang="en-US" sz="2000" dirty="0"/>
              <a:t> </a:t>
            </a:r>
            <a:r>
              <a:rPr lang="en-US" sz="2000" dirty="0" err="1"/>
              <a:t>būtų</a:t>
            </a:r>
            <a:r>
              <a:rPr lang="en-US" sz="2000" dirty="0"/>
              <a:t> </a:t>
            </a:r>
            <a:r>
              <a:rPr lang="en-US" sz="2000" dirty="0" err="1"/>
              <a:t>įtvirtinta</a:t>
            </a:r>
            <a:r>
              <a:rPr lang="en-US" sz="2000" dirty="0"/>
              <a:t> </a:t>
            </a:r>
            <a:r>
              <a:rPr lang="en-US" sz="2000" dirty="0" err="1"/>
              <a:t>įmonės</a:t>
            </a:r>
            <a:r>
              <a:rPr lang="en-US" sz="2000" dirty="0"/>
              <a:t> </a:t>
            </a:r>
            <a:r>
              <a:rPr lang="en-US" sz="2000" dirty="0" err="1"/>
              <a:t>misija</a:t>
            </a:r>
            <a:r>
              <a:rPr lang="en-US" sz="2000" dirty="0"/>
              <a:t>, </a:t>
            </a:r>
            <a:r>
              <a:rPr lang="en-US" sz="2000" dirty="0" err="1"/>
              <a:t>vizija</a:t>
            </a:r>
            <a:r>
              <a:rPr lang="en-US" sz="2000" dirty="0"/>
              <a:t> </a:t>
            </a:r>
            <a:r>
              <a:rPr lang="en-US" sz="2000" dirty="0" err="1"/>
              <a:t>ir</a:t>
            </a:r>
            <a:r>
              <a:rPr lang="en-US" sz="2000" dirty="0"/>
              <a:t> </a:t>
            </a:r>
            <a:r>
              <a:rPr lang="en-US" sz="2000" dirty="0" err="1"/>
              <a:t>vertybės</a:t>
            </a:r>
            <a:r>
              <a:rPr lang="en-US" sz="2000" dirty="0"/>
              <a:t> </a:t>
            </a:r>
            <a:r>
              <a:rPr lang="en-US" sz="2000" dirty="0" err="1"/>
              <a:t>darbuotojams</a:t>
            </a:r>
            <a:r>
              <a:rPr lang="en-US" sz="2000" dirty="0"/>
              <a:t>, </a:t>
            </a:r>
            <a:r>
              <a:rPr lang="en-US" sz="2000" dirty="0" err="1"/>
              <a:t>taip</a:t>
            </a:r>
            <a:r>
              <a:rPr lang="en-US" sz="2000" dirty="0"/>
              <a:t> pat </a:t>
            </a:r>
            <a:r>
              <a:rPr lang="en-US" sz="2000" dirty="0" err="1"/>
              <a:t>klientams</a:t>
            </a:r>
            <a:r>
              <a:rPr lang="en-US" sz="2000" dirty="0"/>
              <a:t>.</a:t>
            </a:r>
            <a:endParaRPr sz="2000" dirty="0"/>
          </a:p>
          <a:p>
            <a:pPr marL="0" lvl="0" indent="0" algn="just" rtl="0">
              <a:lnSpc>
                <a:spcPct val="100000"/>
              </a:lnSpc>
              <a:spcBef>
                <a:spcPts val="0"/>
              </a:spcBef>
              <a:spcAft>
                <a:spcPts val="0"/>
              </a:spcAft>
              <a:buClr>
                <a:schemeClr val="dk1"/>
              </a:buClr>
              <a:buSzPct val="115000"/>
              <a:buFont typeface="Calibri"/>
              <a:buNone/>
            </a:pPr>
            <a:endParaRPr sz="2000" dirty="0"/>
          </a:p>
          <a:p>
            <a:pPr lvl="0" algn="just">
              <a:lnSpc>
                <a:spcPct val="100000"/>
              </a:lnSpc>
              <a:buSzPct val="115000"/>
            </a:pPr>
            <a:r>
              <a:rPr lang="en-US" sz="2000" dirty="0" err="1"/>
              <a:t>Galite</a:t>
            </a:r>
            <a:r>
              <a:rPr lang="en-US" sz="2000" dirty="0"/>
              <a:t> </a:t>
            </a:r>
            <a:r>
              <a:rPr lang="en-US" sz="2000" dirty="0" err="1"/>
              <a:t>nustatyti</a:t>
            </a:r>
            <a:r>
              <a:rPr lang="en-US" sz="2000" dirty="0"/>
              <a:t>, </a:t>
            </a:r>
            <a:r>
              <a:rPr lang="en-US" sz="2000" dirty="0" err="1"/>
              <a:t>kokią</a:t>
            </a:r>
            <a:r>
              <a:rPr lang="en-US" sz="2000" dirty="0"/>
              <a:t> </a:t>
            </a:r>
            <a:r>
              <a:rPr lang="en-US" sz="2000" dirty="0" err="1"/>
              <a:t>politiką</a:t>
            </a:r>
            <a:r>
              <a:rPr lang="en-US" sz="2000" dirty="0"/>
              <a:t> </a:t>
            </a:r>
            <a:r>
              <a:rPr lang="en-US" sz="2000" dirty="0" err="1"/>
              <a:t>laikote</a:t>
            </a:r>
            <a:r>
              <a:rPr lang="en-US" sz="2000" dirty="0"/>
              <a:t> </a:t>
            </a:r>
            <a:r>
              <a:rPr lang="en-US" sz="2000" dirty="0" err="1"/>
              <a:t>tinkama</a:t>
            </a:r>
            <a:r>
              <a:rPr lang="en-US" sz="2000" dirty="0"/>
              <a:t>, </a:t>
            </a:r>
            <a:r>
              <a:rPr lang="en-US" sz="2000" dirty="0" err="1"/>
              <a:t>tačiau</a:t>
            </a:r>
            <a:r>
              <a:rPr lang="en-US" sz="2000" dirty="0"/>
              <a:t> </a:t>
            </a:r>
            <a:r>
              <a:rPr lang="en-US" sz="2000" dirty="0" err="1"/>
              <a:t>rekomenduojame</a:t>
            </a:r>
            <a:r>
              <a:rPr lang="en-US" sz="2000" dirty="0"/>
              <a:t> </a:t>
            </a:r>
            <a:r>
              <a:rPr lang="en-US" sz="2000" dirty="0" err="1"/>
              <a:t>penkias</a:t>
            </a:r>
            <a:r>
              <a:rPr lang="en-US" sz="2000" dirty="0"/>
              <a:t> </a:t>
            </a:r>
            <a:r>
              <a:rPr lang="en-US" sz="2000" dirty="0" err="1"/>
              <a:t>taikomas</a:t>
            </a:r>
            <a:r>
              <a:rPr lang="lt-LT" sz="2000" dirty="0"/>
              <a:t> </a:t>
            </a:r>
            <a:r>
              <a:rPr lang="en-US" sz="2000" dirty="0" err="1"/>
              <a:t>dažniausiai</a:t>
            </a:r>
            <a:r>
              <a:rPr lang="en-US" sz="2000" dirty="0"/>
              <a:t>:</a:t>
            </a:r>
            <a:endParaRPr sz="2000" dirty="0"/>
          </a:p>
          <a:p>
            <a:pPr marL="0" lvl="0" indent="0" algn="just" rtl="0">
              <a:lnSpc>
                <a:spcPct val="100000"/>
              </a:lnSpc>
              <a:spcBef>
                <a:spcPts val="0"/>
              </a:spcBef>
              <a:spcAft>
                <a:spcPts val="0"/>
              </a:spcAft>
              <a:buClr>
                <a:schemeClr val="dk1"/>
              </a:buClr>
              <a:buSzPct val="115000"/>
              <a:buFont typeface="Calibri"/>
              <a:buNone/>
            </a:pPr>
            <a:endParaRPr sz="2000" dirty="0"/>
          </a:p>
          <a:p>
            <a:pPr marL="457200" lvl="0" indent="-342900" algn="just" rtl="0">
              <a:lnSpc>
                <a:spcPct val="100000"/>
              </a:lnSpc>
              <a:spcBef>
                <a:spcPts val="0"/>
              </a:spcBef>
              <a:spcAft>
                <a:spcPts val="0"/>
              </a:spcAft>
              <a:buSzPct val="100000"/>
              <a:buAutoNum type="arabicPeriod"/>
            </a:pPr>
            <a:r>
              <a:rPr lang="en-US" sz="2000" dirty="0" err="1"/>
              <a:t>Darbuotojų</a:t>
            </a:r>
            <a:r>
              <a:rPr lang="en-US" sz="2000" dirty="0"/>
              <a:t> </a:t>
            </a:r>
            <a:r>
              <a:rPr lang="en-US" sz="2000" dirty="0" err="1"/>
              <a:t>sveikata</a:t>
            </a:r>
            <a:r>
              <a:rPr lang="en-US" sz="2000" dirty="0"/>
              <a:t> </a:t>
            </a:r>
            <a:r>
              <a:rPr lang="en-US" sz="2000" dirty="0" err="1"/>
              <a:t>ir</a:t>
            </a:r>
            <a:r>
              <a:rPr lang="en-US" sz="2000" dirty="0"/>
              <a:t> </a:t>
            </a:r>
            <a:r>
              <a:rPr lang="en-US" sz="2000" dirty="0" err="1"/>
              <a:t>sauga</a:t>
            </a:r>
            <a:endParaRPr sz="2000" dirty="0"/>
          </a:p>
          <a:p>
            <a:pPr marL="457200" lvl="0" indent="-342900" algn="just" rtl="0">
              <a:lnSpc>
                <a:spcPct val="100000"/>
              </a:lnSpc>
              <a:spcBef>
                <a:spcPts val="0"/>
              </a:spcBef>
              <a:spcAft>
                <a:spcPts val="0"/>
              </a:spcAft>
              <a:buSzPct val="100000"/>
              <a:buAutoNum type="arabicPeriod"/>
            </a:pPr>
            <a:r>
              <a:rPr lang="en-US" sz="2000" dirty="0" err="1"/>
              <a:t>Lygių</a:t>
            </a:r>
            <a:r>
              <a:rPr lang="en-US" sz="2000" dirty="0"/>
              <a:t> </a:t>
            </a:r>
            <a:r>
              <a:rPr lang="en-US" sz="2000" dirty="0" err="1"/>
              <a:t>galimybių</a:t>
            </a:r>
            <a:r>
              <a:rPr lang="en-US" sz="2000" dirty="0"/>
              <a:t> </a:t>
            </a:r>
            <a:r>
              <a:rPr lang="en-US" sz="2000" dirty="0" err="1"/>
              <a:t>politika</a:t>
            </a:r>
            <a:endParaRPr sz="2000" dirty="0"/>
          </a:p>
          <a:p>
            <a:pPr marL="457200" lvl="0" indent="-342900" algn="just" rtl="0">
              <a:lnSpc>
                <a:spcPct val="100000"/>
              </a:lnSpc>
              <a:spcBef>
                <a:spcPts val="0"/>
              </a:spcBef>
              <a:spcAft>
                <a:spcPts val="0"/>
              </a:spcAft>
              <a:buSzPct val="100000"/>
              <a:buAutoNum type="arabicPeriod"/>
            </a:pPr>
            <a:r>
              <a:rPr lang="en-US" sz="2000" dirty="0" err="1"/>
              <a:t>Nedarbingumo</a:t>
            </a:r>
            <a:r>
              <a:rPr lang="en-US" sz="2000" dirty="0"/>
              <a:t> </a:t>
            </a:r>
            <a:r>
              <a:rPr lang="en-US" sz="2000" dirty="0" err="1"/>
              <a:t>atostogų</a:t>
            </a:r>
            <a:r>
              <a:rPr lang="en-US" sz="2000" dirty="0"/>
              <a:t> </a:t>
            </a:r>
            <a:r>
              <a:rPr lang="en-US" sz="2000" dirty="0" err="1"/>
              <a:t>politika</a:t>
            </a:r>
            <a:endParaRPr sz="2000" dirty="0"/>
          </a:p>
          <a:p>
            <a:pPr marL="457200" lvl="0" indent="-342900" algn="just" rtl="0">
              <a:lnSpc>
                <a:spcPct val="100000"/>
              </a:lnSpc>
              <a:spcBef>
                <a:spcPts val="0"/>
              </a:spcBef>
              <a:spcAft>
                <a:spcPts val="0"/>
              </a:spcAft>
              <a:buSzPct val="100000"/>
              <a:buAutoNum type="arabicPeriod"/>
            </a:pPr>
            <a:r>
              <a:rPr lang="en-US" sz="2000" dirty="0" err="1"/>
              <a:t>Darbuotojų</a:t>
            </a:r>
            <a:r>
              <a:rPr lang="en-US" sz="2000" dirty="0"/>
              <a:t> </a:t>
            </a:r>
            <a:r>
              <a:rPr lang="en-US" sz="2000" dirty="0" err="1"/>
              <a:t>drausminių</a:t>
            </a:r>
            <a:r>
              <a:rPr lang="en-US" sz="2000" dirty="0"/>
              <a:t> </a:t>
            </a:r>
            <a:r>
              <a:rPr lang="en-US" sz="2000" dirty="0" err="1"/>
              <a:t>veiksmų</a:t>
            </a:r>
            <a:r>
              <a:rPr lang="en-US" sz="2000" dirty="0"/>
              <a:t> </a:t>
            </a:r>
            <a:r>
              <a:rPr lang="en-US" sz="2000" dirty="0" err="1"/>
              <a:t>politika</a:t>
            </a:r>
            <a:endParaRPr sz="2000" dirty="0"/>
          </a:p>
          <a:p>
            <a:pPr marL="457200" lvl="0" indent="-342900" algn="just" rtl="0">
              <a:lnSpc>
                <a:spcPct val="100000"/>
              </a:lnSpc>
              <a:spcBef>
                <a:spcPts val="0"/>
              </a:spcBef>
              <a:spcAft>
                <a:spcPts val="0"/>
              </a:spcAft>
              <a:buSzPct val="100000"/>
              <a:buAutoNum type="arabicPeriod"/>
            </a:pPr>
            <a:r>
              <a:rPr lang="en-US" sz="2000" dirty="0" err="1"/>
              <a:t>Darbuotojų</a:t>
            </a:r>
            <a:r>
              <a:rPr lang="en-US" sz="2000" dirty="0"/>
              <a:t> </a:t>
            </a:r>
            <a:r>
              <a:rPr lang="en-US" sz="2000" dirty="0" err="1"/>
              <a:t>elgesio</a:t>
            </a:r>
            <a:r>
              <a:rPr lang="en-US" sz="2000" dirty="0"/>
              <a:t> </a:t>
            </a:r>
            <a:r>
              <a:rPr lang="en-US" sz="2000" dirty="0" err="1"/>
              <a:t>kodekso</a:t>
            </a:r>
            <a:r>
              <a:rPr lang="en-US" sz="2000" dirty="0"/>
              <a:t> </a:t>
            </a:r>
            <a:r>
              <a:rPr lang="en-US" sz="2000" dirty="0" err="1"/>
              <a:t>politika</a:t>
            </a:r>
            <a:endParaRPr dirty="0"/>
          </a:p>
          <a:p>
            <a:pPr marL="0" lvl="0" indent="0" algn="just" rtl="0">
              <a:lnSpc>
                <a:spcPct val="90000"/>
              </a:lnSpc>
              <a:spcBef>
                <a:spcPts val="0"/>
              </a:spcBef>
              <a:spcAft>
                <a:spcPts val="0"/>
              </a:spcAft>
              <a:buClr>
                <a:schemeClr val="dk1"/>
              </a:buClr>
              <a:buSzPct val="115000"/>
              <a:buFont typeface="Calibri"/>
              <a:buNone/>
            </a:pPr>
            <a:r>
              <a:rPr lang="en-US" sz="2000" dirty="0"/>
              <a:t>                                            </a:t>
            </a:r>
            <a:endParaRPr sz="2000" dirty="0"/>
          </a:p>
        </p:txBody>
      </p:sp>
      <p:grpSp>
        <p:nvGrpSpPr>
          <p:cNvPr id="136" name="Google Shape;136;p4"/>
          <p:cNvGrpSpPr/>
          <p:nvPr/>
        </p:nvGrpSpPr>
        <p:grpSpPr>
          <a:xfrm>
            <a:off x="441960" y="561256"/>
            <a:ext cx="1128382" cy="847206"/>
            <a:chOff x="7393391" y="1075612"/>
            <a:chExt cx="1128382" cy="847206"/>
          </a:xfrm>
        </p:grpSpPr>
        <p:sp>
          <p:nvSpPr>
            <p:cNvPr id="137" name="Google Shape;137;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8" name="Google Shape;138;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3"/>
        <p:cNvGrpSpPr/>
        <p:nvPr/>
      </p:nvGrpSpPr>
      <p:grpSpPr>
        <a:xfrm>
          <a:off x="0" y="0"/>
          <a:ext cx="0" cy="0"/>
          <a:chOff x="0" y="0"/>
          <a:chExt cx="0" cy="0"/>
        </a:xfrm>
      </p:grpSpPr>
      <p:sp>
        <p:nvSpPr>
          <p:cNvPr id="144" name="Google Shape;144;g167b766d90d_0_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5" name="Google Shape;145;g167b766d90d_0_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6" name="Google Shape;146;g167b766d90d_0_6"/>
          <p:cNvSpPr>
            <a:spLocks noGrp="1"/>
          </p:cNvSpPr>
          <p:nvPr>
            <p:ph type="title"/>
          </p:nvPr>
        </p:nvSpPr>
        <p:spPr>
          <a:xfrm>
            <a:off x="371250" y="-76000"/>
            <a:ext cx="10920900" cy="6372600"/>
          </a:xfrm>
          <a:prstGeom prst="ellipse">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Clr>
                <a:schemeClr val="dk1"/>
              </a:buClr>
              <a:buSzPts val="2300"/>
              <a:buFont typeface="Calibri"/>
              <a:buNone/>
            </a:pPr>
            <a:r>
              <a:rPr lang="en-US" sz="2400" b="1" dirty="0">
                <a:solidFill>
                  <a:srgbClr val="222222"/>
                </a:solidFill>
              </a:rPr>
              <a:t> </a:t>
            </a:r>
            <a:r>
              <a:rPr lang="en-US" sz="2400" b="1" dirty="0" err="1">
                <a:solidFill>
                  <a:srgbClr val="222222"/>
                </a:solidFill>
              </a:rPr>
              <a:t>Įmonės</a:t>
            </a:r>
            <a:r>
              <a:rPr lang="en-US" sz="2400" b="1" dirty="0">
                <a:solidFill>
                  <a:srgbClr val="222222"/>
                </a:solidFill>
              </a:rPr>
              <a:t> </a:t>
            </a:r>
            <a:r>
              <a:rPr lang="en-US" sz="2400" b="1" dirty="0" err="1">
                <a:solidFill>
                  <a:srgbClr val="222222"/>
                </a:solidFill>
              </a:rPr>
              <a:t>politikos</a:t>
            </a:r>
            <a:r>
              <a:rPr lang="en-US" sz="2400" b="1" dirty="0">
                <a:solidFill>
                  <a:srgbClr val="222222"/>
                </a:solidFill>
              </a:rPr>
              <a:t> </a:t>
            </a:r>
            <a:r>
              <a:rPr lang="en-US" sz="2400" b="1" dirty="0" err="1">
                <a:solidFill>
                  <a:srgbClr val="222222"/>
                </a:solidFill>
                <a:latin typeface="Calibri"/>
                <a:ea typeface="Calibri"/>
                <a:cs typeface="Calibri"/>
                <a:sym typeface="Calibri"/>
              </a:rPr>
              <a:t>ypatumai</a:t>
            </a:r>
            <a:endParaRPr sz="2400" dirty="0"/>
          </a:p>
          <a:p>
            <a:pPr marL="0" lvl="0" indent="0" algn="just" rtl="0">
              <a:lnSpc>
                <a:spcPct val="90000"/>
              </a:lnSpc>
              <a:spcBef>
                <a:spcPts val="0"/>
              </a:spcBef>
              <a:spcAft>
                <a:spcPts val="0"/>
              </a:spcAft>
              <a:buClr>
                <a:schemeClr val="dk1"/>
              </a:buClr>
              <a:buSzPts val="2300"/>
              <a:buFont typeface="Calibri"/>
              <a:buNone/>
            </a:pPr>
            <a:endParaRPr sz="1800" dirty="0"/>
          </a:p>
          <a:p>
            <a:pPr marL="0" marR="0" lvl="0" indent="114300" algn="just" rtl="0">
              <a:lnSpc>
                <a:spcPct val="100000"/>
              </a:lnSpc>
              <a:spcBef>
                <a:spcPts val="0"/>
              </a:spcBef>
              <a:spcAft>
                <a:spcPts val="0"/>
              </a:spcAft>
              <a:buSzPts val="1800"/>
              <a:buChar char="●"/>
            </a:pPr>
            <a:r>
              <a:rPr lang="en-US" sz="1800" u="sng" dirty="0" err="1"/>
              <a:t>Darbuotojų</a:t>
            </a:r>
            <a:r>
              <a:rPr lang="en-US" sz="1800" u="sng" dirty="0"/>
              <a:t> </a:t>
            </a:r>
            <a:r>
              <a:rPr lang="en-US" sz="1800" u="sng" dirty="0" err="1"/>
              <a:t>sveikata</a:t>
            </a:r>
            <a:r>
              <a:rPr lang="en-US" sz="1800" u="sng" dirty="0"/>
              <a:t> </a:t>
            </a:r>
            <a:r>
              <a:rPr lang="en-US" sz="1800" u="sng" dirty="0" err="1"/>
              <a:t>ir</a:t>
            </a:r>
            <a:r>
              <a:rPr lang="en-US" sz="1800" u="sng" dirty="0"/>
              <a:t> </a:t>
            </a:r>
            <a:r>
              <a:rPr lang="en-US" sz="1800" u="sng" dirty="0" err="1"/>
              <a:t>sauga</a:t>
            </a:r>
            <a:r>
              <a:rPr lang="en-US" sz="1800" u="sng" dirty="0"/>
              <a:t>:</a:t>
            </a:r>
            <a:endParaRPr sz="1800" u="sng" dirty="0"/>
          </a:p>
          <a:p>
            <a:pPr marL="0" marR="0" lvl="0" indent="0" algn="just" rtl="0">
              <a:lnSpc>
                <a:spcPct val="100000"/>
              </a:lnSpc>
              <a:spcBef>
                <a:spcPts val="1000"/>
              </a:spcBef>
              <a:spcAft>
                <a:spcPts val="0"/>
              </a:spcAft>
              <a:buNone/>
            </a:pPr>
            <a:r>
              <a:rPr lang="en-US" sz="1800" dirty="0" err="1"/>
              <a:t>Jūsų</a:t>
            </a:r>
            <a:r>
              <a:rPr lang="en-US" sz="1800" dirty="0"/>
              <a:t> </a:t>
            </a:r>
            <a:r>
              <a:rPr lang="en-US" sz="1800" dirty="0" err="1"/>
              <a:t>darbuotojai</a:t>
            </a:r>
            <a:r>
              <a:rPr lang="en-US" sz="1800" dirty="0"/>
              <a:t> </a:t>
            </a:r>
            <a:r>
              <a:rPr lang="en-US" sz="1800" dirty="0" err="1"/>
              <a:t>privalo</a:t>
            </a:r>
            <a:r>
              <a:rPr lang="en-US" sz="1800" dirty="0"/>
              <a:t> </a:t>
            </a:r>
            <a:r>
              <a:rPr lang="en-US" sz="1800" dirty="0" err="1"/>
              <a:t>dirbti</a:t>
            </a:r>
            <a:r>
              <a:rPr lang="en-US" sz="1800" dirty="0"/>
              <a:t> </a:t>
            </a:r>
            <a:r>
              <a:rPr lang="en-US" sz="1800" dirty="0" err="1"/>
              <a:t>sveikoje</a:t>
            </a:r>
            <a:r>
              <a:rPr lang="en-US" sz="1800" dirty="0"/>
              <a:t> </a:t>
            </a:r>
            <a:r>
              <a:rPr lang="en-US" sz="1800" dirty="0" err="1"/>
              <a:t>ir</a:t>
            </a:r>
            <a:r>
              <a:rPr lang="en-US" sz="1800" dirty="0"/>
              <a:t> </a:t>
            </a:r>
            <a:r>
              <a:rPr lang="en-US" sz="1800" dirty="0" err="1"/>
              <a:t>saugioje</a:t>
            </a:r>
            <a:r>
              <a:rPr lang="en-US" sz="1800" dirty="0"/>
              <a:t> </a:t>
            </a:r>
            <a:r>
              <a:rPr lang="en-US" sz="1800" dirty="0" err="1"/>
              <a:t>darbo</a:t>
            </a:r>
            <a:r>
              <a:rPr lang="en-US" sz="1800" dirty="0"/>
              <a:t> </a:t>
            </a:r>
            <a:r>
              <a:rPr lang="en-US" sz="1800" dirty="0" err="1"/>
              <a:t>vietoje</a:t>
            </a:r>
            <a:r>
              <a:rPr lang="en-US" sz="1800" dirty="0"/>
              <a:t>. </a:t>
            </a:r>
            <a:r>
              <a:rPr lang="en-US" sz="1800" dirty="0" err="1"/>
              <a:t>Dėl</a:t>
            </a:r>
            <a:r>
              <a:rPr lang="en-US" sz="1800" dirty="0"/>
              <a:t> </a:t>
            </a:r>
            <a:r>
              <a:rPr lang="en-US" sz="1800" dirty="0" err="1"/>
              <a:t>nelaimingų</a:t>
            </a:r>
            <a:r>
              <a:rPr lang="en-US" sz="1800" dirty="0"/>
              <a:t> </a:t>
            </a:r>
            <a:r>
              <a:rPr lang="en-US" sz="1800" dirty="0" err="1"/>
              <a:t>atsitikimų</a:t>
            </a:r>
            <a:r>
              <a:rPr lang="en-US" sz="1800" dirty="0"/>
              <a:t> </a:t>
            </a:r>
            <a:r>
              <a:rPr lang="en-US" sz="1800" dirty="0" err="1"/>
              <a:t>ir</a:t>
            </a:r>
            <a:r>
              <a:rPr lang="en-US" sz="1800" dirty="0"/>
              <a:t> </a:t>
            </a:r>
            <a:r>
              <a:rPr lang="en-US" sz="1800" dirty="0" err="1"/>
              <a:t>nesaugių</a:t>
            </a:r>
            <a:r>
              <a:rPr lang="en-US" sz="1800" dirty="0"/>
              <a:t> </a:t>
            </a:r>
            <a:r>
              <a:rPr lang="en-US" sz="1800" dirty="0" err="1"/>
              <a:t>sąlygų</a:t>
            </a:r>
            <a:r>
              <a:rPr lang="en-US" sz="1800" dirty="0"/>
              <a:t> </a:t>
            </a:r>
            <a:r>
              <a:rPr lang="en-US" sz="1800" dirty="0" err="1"/>
              <a:t>galite</a:t>
            </a:r>
            <a:r>
              <a:rPr lang="en-US" sz="1800" dirty="0"/>
              <a:t> </a:t>
            </a:r>
            <a:r>
              <a:rPr lang="en-US" sz="1800" dirty="0" err="1"/>
              <a:t>atsidurti</a:t>
            </a:r>
            <a:r>
              <a:rPr lang="en-US" sz="1800" dirty="0"/>
              <a:t> </a:t>
            </a:r>
            <a:r>
              <a:rPr lang="en-US" sz="1800" dirty="0" err="1"/>
              <a:t>teisme</a:t>
            </a:r>
            <a:r>
              <a:rPr lang="en-US" sz="1800" dirty="0"/>
              <a:t>. </a:t>
            </a:r>
            <a:r>
              <a:rPr lang="en-US" sz="1800" dirty="0" err="1"/>
              <a:t>Siekiant</a:t>
            </a:r>
            <a:r>
              <a:rPr lang="en-US" sz="1800" dirty="0"/>
              <a:t> </a:t>
            </a:r>
            <a:r>
              <a:rPr lang="en-US" sz="1800" dirty="0" err="1"/>
              <a:t>užtikrinti</a:t>
            </a:r>
            <a:r>
              <a:rPr lang="en-US" sz="1800" dirty="0"/>
              <a:t> </a:t>
            </a:r>
            <a:r>
              <a:rPr lang="en-US" sz="1800" dirty="0" err="1"/>
              <a:t>darbuotojų</a:t>
            </a:r>
            <a:r>
              <a:rPr lang="en-US" sz="1800" dirty="0"/>
              <a:t> </a:t>
            </a:r>
            <a:r>
              <a:rPr lang="en-US" sz="1800" dirty="0" err="1"/>
              <a:t>saugą</a:t>
            </a:r>
            <a:r>
              <a:rPr lang="en-US" sz="1800" dirty="0"/>
              <a:t>, </a:t>
            </a:r>
            <a:r>
              <a:rPr lang="en-US" sz="1800" dirty="0" err="1"/>
              <a:t>įmonės</a:t>
            </a:r>
            <a:r>
              <a:rPr lang="en-US" sz="1800" dirty="0"/>
              <a:t> </a:t>
            </a:r>
            <a:r>
              <a:rPr lang="en-US" sz="1800" dirty="0" err="1"/>
              <a:t>taisyklėse</a:t>
            </a:r>
            <a:r>
              <a:rPr lang="en-US" sz="1800" dirty="0"/>
              <a:t> </a:t>
            </a:r>
            <a:r>
              <a:rPr lang="en-US" sz="1800" dirty="0" err="1"/>
              <a:t>turėtų</a:t>
            </a:r>
            <a:r>
              <a:rPr lang="en-US" sz="1800" dirty="0"/>
              <a:t> </a:t>
            </a:r>
            <a:r>
              <a:rPr lang="en-US" sz="1800" dirty="0" err="1"/>
              <a:t>būti</a:t>
            </a:r>
            <a:r>
              <a:rPr lang="en-US" sz="1800" dirty="0"/>
              <a:t> </a:t>
            </a:r>
            <a:r>
              <a:rPr lang="en-US" sz="1800" dirty="0" err="1"/>
              <a:t>paaiškinta</a:t>
            </a:r>
            <a:r>
              <a:rPr lang="en-US" sz="1800" dirty="0"/>
              <a:t>:</a:t>
            </a:r>
            <a:endParaRPr sz="1800" dirty="0"/>
          </a:p>
          <a:p>
            <a:pPr marL="457200" lvl="0" indent="-342900" algn="just" rtl="0">
              <a:lnSpc>
                <a:spcPct val="115000"/>
              </a:lnSpc>
              <a:spcBef>
                <a:spcPts val="1000"/>
              </a:spcBef>
              <a:spcAft>
                <a:spcPts val="0"/>
              </a:spcAft>
              <a:buClr>
                <a:srgbClr val="545E6B"/>
              </a:buClr>
              <a:buSzPts val="1800"/>
              <a:buFont typeface="Arial"/>
              <a:buChar char="●"/>
            </a:pPr>
            <a:r>
              <a:rPr lang="en-US" sz="1800" dirty="0"/>
              <a:t>Kas </a:t>
            </a:r>
            <a:r>
              <a:rPr lang="en-US" sz="1800" dirty="0" err="1"/>
              <a:t>yra</a:t>
            </a:r>
            <a:r>
              <a:rPr lang="en-US" sz="1800" dirty="0"/>
              <a:t> </a:t>
            </a:r>
            <a:r>
              <a:rPr lang="en-US" sz="1800" dirty="0" err="1"/>
              <a:t>saugus</a:t>
            </a:r>
            <a:r>
              <a:rPr lang="en-US" sz="1800" dirty="0"/>
              <a:t> </a:t>
            </a:r>
            <a:r>
              <a:rPr lang="en-US" sz="1800" dirty="0" err="1"/>
              <a:t>elgesys</a:t>
            </a:r>
            <a:endParaRPr sz="1800" dirty="0"/>
          </a:p>
          <a:p>
            <a:pPr marL="457200" lvl="0" indent="-342900" algn="just" rtl="0">
              <a:lnSpc>
                <a:spcPct val="115000"/>
              </a:lnSpc>
              <a:spcBef>
                <a:spcPts val="0"/>
              </a:spcBef>
              <a:spcAft>
                <a:spcPts val="0"/>
              </a:spcAft>
              <a:buClr>
                <a:srgbClr val="545E6B"/>
              </a:buClr>
              <a:buSzPts val="1800"/>
              <a:buFont typeface="Arial"/>
              <a:buChar char="●"/>
            </a:pPr>
            <a:r>
              <a:rPr lang="en-US" sz="1800" dirty="0" err="1"/>
              <a:t>Tinkamas</a:t>
            </a:r>
            <a:r>
              <a:rPr lang="en-US" sz="1800" dirty="0"/>
              <a:t> </a:t>
            </a:r>
            <a:r>
              <a:rPr lang="en-US" sz="1800" dirty="0" err="1"/>
              <a:t>saugos</a:t>
            </a:r>
            <a:r>
              <a:rPr lang="en-US" sz="1800" dirty="0"/>
              <a:t> </a:t>
            </a:r>
            <a:r>
              <a:rPr lang="en-US" sz="1800" dirty="0" err="1"/>
              <a:t>įrangos</a:t>
            </a:r>
            <a:r>
              <a:rPr lang="en-US" sz="1800" dirty="0"/>
              <a:t> </a:t>
            </a:r>
            <a:r>
              <a:rPr lang="en-US" sz="1800" dirty="0" err="1"/>
              <a:t>naudojimas</a:t>
            </a:r>
            <a:endParaRPr sz="1800" dirty="0"/>
          </a:p>
          <a:p>
            <a:pPr marL="457200" lvl="0" indent="-342900" algn="just" rtl="0">
              <a:lnSpc>
                <a:spcPct val="115000"/>
              </a:lnSpc>
              <a:spcBef>
                <a:spcPts val="0"/>
              </a:spcBef>
              <a:spcAft>
                <a:spcPts val="0"/>
              </a:spcAft>
              <a:buClr>
                <a:srgbClr val="545E6B"/>
              </a:buClr>
              <a:buSzPts val="1800"/>
              <a:buFont typeface="Arial"/>
              <a:buChar char="●"/>
            </a:pPr>
            <a:r>
              <a:rPr lang="en-US" sz="1800" dirty="0" err="1"/>
              <a:t>Pranešimas</a:t>
            </a:r>
            <a:r>
              <a:rPr lang="en-US" sz="1800" dirty="0"/>
              <a:t> </a:t>
            </a:r>
            <a:r>
              <a:rPr lang="en-US" sz="1800" dirty="0" err="1"/>
              <a:t>apie</a:t>
            </a:r>
            <a:r>
              <a:rPr lang="en-US" sz="1800" dirty="0"/>
              <a:t> </a:t>
            </a:r>
            <a:r>
              <a:rPr lang="en-US" sz="1800" dirty="0" err="1"/>
              <a:t>saugos</a:t>
            </a:r>
            <a:r>
              <a:rPr lang="en-US" sz="1800" dirty="0"/>
              <a:t> </a:t>
            </a:r>
            <a:r>
              <a:rPr lang="en-US" sz="1800" dirty="0" err="1"/>
              <a:t>problemas</a:t>
            </a:r>
            <a:endParaRPr sz="1800" dirty="0"/>
          </a:p>
          <a:p>
            <a:pPr marL="0" marR="0" lvl="0" indent="0" algn="just" rtl="0">
              <a:lnSpc>
                <a:spcPct val="100000"/>
              </a:lnSpc>
              <a:spcBef>
                <a:spcPts val="800"/>
              </a:spcBef>
              <a:spcAft>
                <a:spcPts val="0"/>
              </a:spcAft>
              <a:buNone/>
            </a:pPr>
            <a:endParaRPr sz="1800" u="sng" dirty="0"/>
          </a:p>
          <a:p>
            <a:pPr marL="0" marR="0" lvl="0" indent="114300" algn="just" rtl="0">
              <a:lnSpc>
                <a:spcPct val="100000"/>
              </a:lnSpc>
              <a:spcBef>
                <a:spcPts val="0"/>
              </a:spcBef>
              <a:spcAft>
                <a:spcPts val="0"/>
              </a:spcAft>
              <a:buSzPts val="1800"/>
              <a:buChar char="●"/>
            </a:pPr>
            <a:r>
              <a:rPr lang="en-US" sz="1800" u="sng" dirty="0" err="1"/>
              <a:t>Lygių</a:t>
            </a:r>
            <a:r>
              <a:rPr lang="en-US" sz="1800" u="sng" dirty="0"/>
              <a:t> </a:t>
            </a:r>
            <a:r>
              <a:rPr lang="en-US" sz="1800" u="sng" dirty="0" err="1"/>
              <a:t>galimybių</a:t>
            </a:r>
            <a:r>
              <a:rPr lang="en-US" sz="1800" u="sng" dirty="0"/>
              <a:t> </a:t>
            </a:r>
            <a:r>
              <a:rPr lang="en-US" sz="1800" u="sng" dirty="0" err="1"/>
              <a:t>politika</a:t>
            </a:r>
            <a:r>
              <a:rPr lang="en-US" sz="1800" u="sng" dirty="0"/>
              <a:t>:</a:t>
            </a:r>
            <a:endParaRPr sz="1800" dirty="0"/>
          </a:p>
          <a:p>
            <a:pPr marL="0" marR="0" lvl="0" indent="0" algn="just" rtl="0">
              <a:lnSpc>
                <a:spcPct val="100000"/>
              </a:lnSpc>
              <a:spcBef>
                <a:spcPts val="1000"/>
              </a:spcBef>
              <a:spcAft>
                <a:spcPts val="0"/>
              </a:spcAft>
              <a:buNone/>
            </a:pPr>
            <a:r>
              <a:rPr lang="lt-LT" sz="1800" dirty="0"/>
              <a:t>Ji</a:t>
            </a:r>
            <a:r>
              <a:rPr lang="en-US" sz="1800" dirty="0"/>
              <a:t> </a:t>
            </a:r>
            <a:r>
              <a:rPr lang="en-US" sz="1800" dirty="0" err="1"/>
              <a:t>draudžia</a:t>
            </a:r>
            <a:r>
              <a:rPr lang="en-US" sz="1800" dirty="0"/>
              <a:t> bet </a:t>
            </a:r>
            <a:r>
              <a:rPr lang="en-US" sz="1800" dirty="0" err="1"/>
              <a:t>kuriai</a:t>
            </a:r>
            <a:r>
              <a:rPr lang="en-US" sz="1800" dirty="0"/>
              <a:t> </a:t>
            </a:r>
            <a:r>
              <a:rPr lang="en-US" sz="1800" dirty="0" err="1"/>
              <a:t>įmonei</a:t>
            </a:r>
            <a:r>
              <a:rPr lang="en-US" sz="1800" dirty="0"/>
              <a:t> </a:t>
            </a:r>
            <a:r>
              <a:rPr lang="en-US" sz="1800" dirty="0" err="1"/>
              <a:t>diskriminuoti</a:t>
            </a:r>
            <a:r>
              <a:rPr lang="en-US" sz="1800" dirty="0"/>
              <a:t> </a:t>
            </a:r>
            <a:r>
              <a:rPr lang="en-US" sz="1800" dirty="0" err="1"/>
              <a:t>darbuotojus</a:t>
            </a:r>
            <a:r>
              <a:rPr lang="en-US" sz="1800" dirty="0"/>
              <a:t> </a:t>
            </a:r>
            <a:r>
              <a:rPr lang="en-US" sz="1800" dirty="0" err="1"/>
              <a:t>ar</a:t>
            </a:r>
            <a:r>
              <a:rPr lang="en-US" sz="1800" dirty="0"/>
              <a:t> </a:t>
            </a:r>
            <a:r>
              <a:rPr lang="en-US" sz="1800" dirty="0" err="1"/>
              <a:t>kandidatus</a:t>
            </a:r>
            <a:r>
              <a:rPr lang="en-US" sz="1800" dirty="0"/>
              <a:t> į </a:t>
            </a:r>
            <a:r>
              <a:rPr lang="en-US" sz="1800" dirty="0" err="1"/>
              <a:t>darbą</a:t>
            </a:r>
            <a:r>
              <a:rPr lang="en-US" sz="1800" dirty="0"/>
              <a:t> </a:t>
            </a:r>
            <a:r>
              <a:rPr lang="en-US" sz="1800" dirty="0" err="1"/>
              <a:t>dėl</a:t>
            </a:r>
            <a:r>
              <a:rPr lang="en-US" sz="1800" dirty="0"/>
              <a:t> </a:t>
            </a:r>
            <a:r>
              <a:rPr lang="lt-LT" sz="1800" dirty="0"/>
              <a:t>tam tikrų</a:t>
            </a:r>
            <a:r>
              <a:rPr lang="en-US" sz="1800" dirty="0"/>
              <a:t> </a:t>
            </a:r>
            <a:r>
              <a:rPr lang="en-US" sz="1800" dirty="0" err="1"/>
              <a:t>savybių</a:t>
            </a:r>
            <a:r>
              <a:rPr lang="en-US" sz="1800" dirty="0"/>
              <a:t> (</a:t>
            </a:r>
            <a:r>
              <a:rPr lang="en-US" sz="1800" dirty="0" err="1"/>
              <a:t>lyties</a:t>
            </a:r>
            <a:r>
              <a:rPr lang="en-US" sz="1800" dirty="0"/>
              <a:t>, </a:t>
            </a:r>
            <a:r>
              <a:rPr lang="en-US" sz="1800" dirty="0" err="1"/>
              <a:t>amžiaus</a:t>
            </a:r>
            <a:r>
              <a:rPr lang="en-US" sz="1800" dirty="0"/>
              <a:t>, </a:t>
            </a:r>
            <a:r>
              <a:rPr lang="en-US" sz="1800" dirty="0" err="1"/>
              <a:t>rasės</a:t>
            </a:r>
            <a:r>
              <a:rPr lang="en-US" sz="1800" dirty="0"/>
              <a:t> </a:t>
            </a:r>
            <a:r>
              <a:rPr lang="en-US" sz="1800" dirty="0" err="1"/>
              <a:t>ir</a:t>
            </a:r>
            <a:r>
              <a:rPr lang="en-US" sz="1800" dirty="0"/>
              <a:t> pan.). </a:t>
            </a:r>
            <a:r>
              <a:rPr lang="en-US" sz="1800" dirty="0" err="1"/>
              <a:t>Lygi</a:t>
            </a:r>
            <a:r>
              <a:rPr lang="lt-LT" sz="1800" dirty="0"/>
              <a:t>ų</a:t>
            </a:r>
            <a:r>
              <a:rPr lang="en-US" sz="1800" dirty="0"/>
              <a:t> </a:t>
            </a:r>
            <a:r>
              <a:rPr lang="en-US" sz="1800" dirty="0" err="1"/>
              <a:t>galimybių</a:t>
            </a:r>
            <a:r>
              <a:rPr lang="en-US" sz="1800" dirty="0"/>
              <a:t> </a:t>
            </a:r>
            <a:r>
              <a:rPr lang="lt-LT" sz="1800" dirty="0"/>
              <a:t>paisoma</a:t>
            </a:r>
            <a:r>
              <a:rPr lang="en-US" sz="1800" dirty="0"/>
              <a:t>, </a:t>
            </a:r>
            <a:r>
              <a:rPr lang="en-US" sz="1800" dirty="0" err="1"/>
              <a:t>kad</a:t>
            </a:r>
            <a:r>
              <a:rPr lang="en-US" sz="1800" dirty="0"/>
              <a:t> </a:t>
            </a:r>
            <a:r>
              <a:rPr lang="en-US" sz="1800" dirty="0" err="1"/>
              <a:t>darbuotojai</a:t>
            </a:r>
            <a:r>
              <a:rPr lang="en-US" sz="1800" dirty="0"/>
              <a:t> </a:t>
            </a:r>
            <a:r>
              <a:rPr lang="en-US" sz="1800" dirty="0" err="1"/>
              <a:t>nesusidurtų</a:t>
            </a:r>
            <a:r>
              <a:rPr lang="en-US" sz="1800" dirty="0"/>
              <a:t> </a:t>
            </a:r>
            <a:r>
              <a:rPr lang="en-US" sz="1800" dirty="0" err="1"/>
              <a:t>su</a:t>
            </a:r>
            <a:r>
              <a:rPr lang="en-US" sz="1800" dirty="0"/>
              <a:t> </a:t>
            </a:r>
            <a:r>
              <a:rPr lang="en-US" sz="1800" dirty="0" err="1"/>
              <a:t>netinkamu</a:t>
            </a:r>
            <a:r>
              <a:rPr lang="en-US" sz="1800" dirty="0"/>
              <a:t> </a:t>
            </a:r>
            <a:r>
              <a:rPr lang="en-US" sz="1800" dirty="0" err="1"/>
              <a:t>kitų</a:t>
            </a:r>
            <a:r>
              <a:rPr lang="en-US" sz="1800" dirty="0"/>
              <a:t> </a:t>
            </a:r>
            <a:r>
              <a:rPr lang="en-US" sz="1800" dirty="0" err="1"/>
              <a:t>darbuotojų</a:t>
            </a:r>
            <a:r>
              <a:rPr lang="en-US" sz="1800" dirty="0"/>
              <a:t>, </a:t>
            </a:r>
            <a:r>
              <a:rPr lang="en-US" sz="1800" dirty="0" err="1"/>
              <a:t>vadovybės</a:t>
            </a:r>
            <a:r>
              <a:rPr lang="en-US" sz="1800" dirty="0"/>
              <a:t> </a:t>
            </a:r>
            <a:r>
              <a:rPr lang="en-US" sz="1800" dirty="0" err="1"/>
              <a:t>ir</a:t>
            </a:r>
            <a:r>
              <a:rPr lang="en-US" sz="1800" dirty="0"/>
              <a:t> </a:t>
            </a:r>
            <a:r>
              <a:rPr lang="en-US" sz="1800" dirty="0" err="1"/>
              <a:t>rangovų</a:t>
            </a:r>
            <a:r>
              <a:rPr lang="en-US" sz="1800" dirty="0"/>
              <a:t> </a:t>
            </a:r>
            <a:r>
              <a:rPr lang="en-US" sz="1800" dirty="0" err="1"/>
              <a:t>elgesiu</a:t>
            </a:r>
            <a:r>
              <a:rPr lang="en-US" sz="1800" dirty="0"/>
              <a:t> </a:t>
            </a:r>
            <a:r>
              <a:rPr lang="en-US" sz="1800" dirty="0" err="1"/>
              <a:t>dėl</a:t>
            </a:r>
            <a:r>
              <a:rPr lang="en-US" sz="1800" dirty="0"/>
              <a:t>:</a:t>
            </a:r>
            <a:endParaRPr sz="1800" dirty="0"/>
          </a:p>
          <a:p>
            <a:pPr marL="457200" lvl="0" indent="-342900" algn="just" rtl="0">
              <a:lnSpc>
                <a:spcPct val="115000"/>
              </a:lnSpc>
              <a:spcBef>
                <a:spcPts val="1000"/>
              </a:spcBef>
              <a:spcAft>
                <a:spcPts val="0"/>
              </a:spcAft>
              <a:buClr>
                <a:srgbClr val="545E6B"/>
              </a:buClr>
              <a:buSzPts val="1800"/>
              <a:buFont typeface="Arial"/>
              <a:buChar char="●"/>
            </a:pPr>
            <a:r>
              <a:rPr lang="lt-LT" sz="1800" dirty="0"/>
              <a:t>Rasės </a:t>
            </a:r>
            <a:endParaRPr sz="1800" dirty="0"/>
          </a:p>
          <a:p>
            <a:pPr marL="457200" lvl="0" indent="-342900" algn="just" rtl="0">
              <a:lnSpc>
                <a:spcPct val="115000"/>
              </a:lnSpc>
              <a:spcBef>
                <a:spcPts val="0"/>
              </a:spcBef>
              <a:spcAft>
                <a:spcPts val="0"/>
              </a:spcAft>
              <a:buClr>
                <a:srgbClr val="545E6B"/>
              </a:buClr>
              <a:buSzPts val="1800"/>
              <a:buFont typeface="Arial"/>
              <a:buChar char="●"/>
            </a:pPr>
            <a:r>
              <a:rPr lang="en-US" sz="1800" dirty="0" err="1"/>
              <a:t>Seksualinė</a:t>
            </a:r>
            <a:r>
              <a:rPr lang="lt-LT" sz="1800" dirty="0"/>
              <a:t>s</a:t>
            </a:r>
            <a:r>
              <a:rPr lang="en-US" sz="1800" dirty="0"/>
              <a:t> </a:t>
            </a:r>
            <a:r>
              <a:rPr lang="en-US" sz="1800" dirty="0" err="1"/>
              <a:t>orientacij</a:t>
            </a:r>
            <a:r>
              <a:rPr lang="lt-LT" sz="1800" dirty="0"/>
              <a:t>os</a:t>
            </a:r>
            <a:endParaRPr sz="1800" dirty="0"/>
          </a:p>
          <a:p>
            <a:pPr marL="114300" lvl="0" algn="just" rtl="0">
              <a:lnSpc>
                <a:spcPct val="115000"/>
              </a:lnSpc>
              <a:spcBef>
                <a:spcPts val="0"/>
              </a:spcBef>
              <a:spcAft>
                <a:spcPts val="0"/>
              </a:spcAft>
              <a:buClr>
                <a:srgbClr val="545E6B"/>
              </a:buClr>
              <a:buSzPts val="1800"/>
            </a:pPr>
            <a:endParaRPr sz="1800" dirty="0"/>
          </a:p>
          <a:p>
            <a:pPr marL="0" marR="0" lvl="0" indent="0" algn="just" rtl="0">
              <a:lnSpc>
                <a:spcPct val="100000"/>
              </a:lnSpc>
              <a:spcBef>
                <a:spcPts val="800"/>
              </a:spcBef>
              <a:spcAft>
                <a:spcPts val="0"/>
              </a:spcAft>
              <a:buNone/>
            </a:pPr>
            <a:endParaRPr sz="1800" dirty="0"/>
          </a:p>
          <a:p>
            <a:pPr marL="0" lvl="0" indent="0" algn="just" rtl="0">
              <a:lnSpc>
                <a:spcPct val="90000"/>
              </a:lnSpc>
              <a:spcBef>
                <a:spcPts val="1000"/>
              </a:spcBef>
              <a:spcAft>
                <a:spcPts val="0"/>
              </a:spcAft>
              <a:buClr>
                <a:schemeClr val="dk1"/>
              </a:buClr>
              <a:buSzPts val="2300"/>
              <a:buFont typeface="Calibri"/>
              <a:buNone/>
            </a:pPr>
            <a:endParaRPr sz="1800" dirty="0"/>
          </a:p>
        </p:txBody>
      </p:sp>
      <p:grpSp>
        <p:nvGrpSpPr>
          <p:cNvPr id="147" name="Google Shape;147;g167b766d90d_0_6"/>
          <p:cNvGrpSpPr/>
          <p:nvPr/>
        </p:nvGrpSpPr>
        <p:grpSpPr>
          <a:xfrm>
            <a:off x="441960" y="561256"/>
            <a:ext cx="1128381" cy="847205"/>
            <a:chOff x="7393391" y="1075612"/>
            <a:chExt cx="1128381" cy="847205"/>
          </a:xfrm>
        </p:grpSpPr>
        <p:sp>
          <p:nvSpPr>
            <p:cNvPr id="148" name="Google Shape;148;g167b766d90d_0_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9" name="Google Shape;149;g167b766d90d_0_6"/>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50" name="Google Shape;150;g167b766d90d_0_6"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
        <p:nvSpPr>
          <p:cNvPr id="151" name="Google Shape;151;g167b766d90d_0_6"/>
          <p:cNvSpPr txBox="1"/>
          <p:nvPr/>
        </p:nvSpPr>
        <p:spPr>
          <a:xfrm>
            <a:off x="4629200" y="5406075"/>
            <a:ext cx="2723100" cy="1140282"/>
          </a:xfrm>
          <a:prstGeom prst="rect">
            <a:avLst/>
          </a:prstGeom>
          <a:noFill/>
          <a:ln>
            <a:noFill/>
          </a:ln>
        </p:spPr>
        <p:txBody>
          <a:bodyPr spcFirstLastPara="1" wrap="square" lIns="91425" tIns="91425" rIns="91425" bIns="91425" anchor="t" anchorCtr="0">
            <a:spAutoFit/>
          </a:bodyPr>
          <a:lstStyle/>
          <a:p>
            <a:pPr marL="457200" lvl="0" indent="-342900" algn="just" rtl="0">
              <a:lnSpc>
                <a:spcPct val="115000"/>
              </a:lnSpc>
              <a:spcBef>
                <a:spcPts val="0"/>
              </a:spcBef>
              <a:spcAft>
                <a:spcPts val="0"/>
              </a:spcAft>
              <a:buClr>
                <a:srgbClr val="545E6B"/>
              </a:buClr>
              <a:buSzPts val="1800"/>
              <a:buChar char="●"/>
            </a:pPr>
            <a:r>
              <a:rPr lang="en-US" sz="1800" dirty="0" err="1">
                <a:solidFill>
                  <a:schemeClr val="dk1"/>
                </a:solidFill>
                <a:latin typeface="Calibri"/>
                <a:ea typeface="Calibri"/>
                <a:cs typeface="Calibri"/>
                <a:sym typeface="Calibri"/>
              </a:rPr>
              <a:t>Lyti</a:t>
            </a:r>
            <a:r>
              <a:rPr lang="lt-LT" sz="1800" dirty="0">
                <a:solidFill>
                  <a:schemeClr val="dk1"/>
                </a:solidFill>
                <a:latin typeface="Calibri"/>
                <a:ea typeface="Calibri"/>
                <a:cs typeface="Calibri"/>
                <a:sym typeface="Calibri"/>
              </a:rPr>
              <a:t>es</a:t>
            </a:r>
            <a:endParaRPr sz="1800" dirty="0">
              <a:solidFill>
                <a:schemeClr val="dk1"/>
              </a:solidFill>
              <a:latin typeface="Calibri"/>
              <a:ea typeface="Calibri"/>
              <a:cs typeface="Calibri"/>
              <a:sym typeface="Calibri"/>
            </a:endParaRPr>
          </a:p>
          <a:p>
            <a:pPr marL="457200" lvl="0" indent="-342900" algn="just" rtl="0">
              <a:lnSpc>
                <a:spcPct val="115000"/>
              </a:lnSpc>
              <a:spcBef>
                <a:spcPts val="0"/>
              </a:spcBef>
              <a:spcAft>
                <a:spcPts val="0"/>
              </a:spcAft>
              <a:buClr>
                <a:srgbClr val="545E6B"/>
              </a:buClr>
              <a:buSzPts val="1800"/>
              <a:buChar char="●"/>
            </a:pPr>
            <a:r>
              <a:rPr lang="en-US" sz="1800" dirty="0" err="1">
                <a:solidFill>
                  <a:schemeClr val="dk1"/>
                </a:solidFill>
                <a:latin typeface="Calibri"/>
                <a:ea typeface="Calibri"/>
                <a:cs typeface="Calibri"/>
                <a:sym typeface="Calibri"/>
              </a:rPr>
              <a:t>Kultūrini</a:t>
            </a:r>
            <a:r>
              <a:rPr lang="lt-LT" sz="1800" dirty="0">
                <a:solidFill>
                  <a:schemeClr val="dk1"/>
                </a:solidFill>
                <a:latin typeface="Calibri"/>
                <a:ea typeface="Calibri"/>
                <a:cs typeface="Calibri"/>
                <a:sym typeface="Calibri"/>
              </a:rPr>
              <a:t>ų</a:t>
            </a:r>
            <a:r>
              <a:rPr lang="en-US" sz="1800" dirty="0">
                <a:solidFill>
                  <a:schemeClr val="dk1"/>
                </a:solidFill>
                <a:latin typeface="Calibri"/>
                <a:ea typeface="Calibri"/>
                <a:cs typeface="Calibri"/>
                <a:sym typeface="Calibri"/>
              </a:rPr>
              <a:t> </a:t>
            </a:r>
            <a:r>
              <a:rPr lang="en-US" sz="1800" dirty="0" err="1">
                <a:solidFill>
                  <a:schemeClr val="dk1"/>
                </a:solidFill>
                <a:latin typeface="Calibri"/>
                <a:ea typeface="Calibri"/>
                <a:cs typeface="Calibri"/>
                <a:sym typeface="Calibri"/>
              </a:rPr>
              <a:t>įsitikinim</a:t>
            </a:r>
            <a:r>
              <a:rPr lang="lt-LT" sz="1800" dirty="0">
                <a:solidFill>
                  <a:schemeClr val="dk1"/>
                </a:solidFill>
                <a:latin typeface="Calibri"/>
                <a:ea typeface="Calibri"/>
                <a:cs typeface="Calibri"/>
                <a:sym typeface="Calibri"/>
              </a:rPr>
              <a:t>ų</a:t>
            </a:r>
            <a:endParaRPr sz="1800" dirty="0">
              <a:solidFill>
                <a:schemeClr val="dk1"/>
              </a:solidFill>
              <a:latin typeface="Calibri"/>
              <a:ea typeface="Calibri"/>
              <a:cs typeface="Calibri"/>
              <a:sym typeface="Calibri"/>
            </a:endParaRPr>
          </a:p>
          <a:p>
            <a:pPr marL="457200" lvl="0" indent="-342900" algn="just" rtl="0">
              <a:lnSpc>
                <a:spcPct val="115000"/>
              </a:lnSpc>
              <a:spcBef>
                <a:spcPts val="0"/>
              </a:spcBef>
              <a:spcAft>
                <a:spcPts val="0"/>
              </a:spcAft>
              <a:buClr>
                <a:srgbClr val="545E6B"/>
              </a:buClr>
              <a:buSzPts val="1800"/>
              <a:buChar char="●"/>
            </a:pPr>
            <a:r>
              <a:rPr lang="en-US" sz="1800" dirty="0" err="1">
                <a:solidFill>
                  <a:schemeClr val="dk1"/>
                </a:solidFill>
                <a:latin typeface="Calibri"/>
                <a:ea typeface="Calibri"/>
                <a:cs typeface="Calibri"/>
                <a:sym typeface="Calibri"/>
              </a:rPr>
              <a:t>Religini</a:t>
            </a:r>
            <a:r>
              <a:rPr lang="lt-LT" sz="1800" dirty="0">
                <a:solidFill>
                  <a:schemeClr val="dk1"/>
                </a:solidFill>
                <a:latin typeface="Calibri"/>
                <a:ea typeface="Calibri"/>
                <a:cs typeface="Calibri"/>
                <a:sym typeface="Calibri"/>
              </a:rPr>
              <a:t>ų</a:t>
            </a:r>
            <a:r>
              <a:rPr lang="en-US" sz="1800" dirty="0">
                <a:solidFill>
                  <a:schemeClr val="dk1"/>
                </a:solidFill>
                <a:latin typeface="Calibri"/>
                <a:ea typeface="Calibri"/>
                <a:cs typeface="Calibri"/>
                <a:sym typeface="Calibri"/>
              </a:rPr>
              <a:t> </a:t>
            </a:r>
            <a:r>
              <a:rPr lang="en-US" sz="1800" dirty="0" err="1">
                <a:solidFill>
                  <a:schemeClr val="dk1"/>
                </a:solidFill>
                <a:latin typeface="Calibri"/>
                <a:ea typeface="Calibri"/>
                <a:cs typeface="Calibri"/>
                <a:sym typeface="Calibri"/>
              </a:rPr>
              <a:t>įsitikinim</a:t>
            </a:r>
            <a:r>
              <a:rPr lang="lt-LT" sz="1800" dirty="0">
                <a:solidFill>
                  <a:schemeClr val="dk1"/>
                </a:solidFill>
                <a:latin typeface="Calibri"/>
                <a:ea typeface="Calibri"/>
                <a:cs typeface="Calibri"/>
                <a:sym typeface="Calibri"/>
              </a:rPr>
              <a:t>ų</a:t>
            </a:r>
            <a:endParaRPr sz="1800" dirty="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5"/>
        <p:cNvGrpSpPr/>
        <p:nvPr/>
      </p:nvGrpSpPr>
      <p:grpSpPr>
        <a:xfrm>
          <a:off x="0" y="0"/>
          <a:ext cx="0" cy="0"/>
          <a:chOff x="0" y="0"/>
          <a:chExt cx="0" cy="0"/>
        </a:xfrm>
      </p:grpSpPr>
      <p:sp>
        <p:nvSpPr>
          <p:cNvPr id="156" name="Google Shape;156;g172b76da09b_0_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7" name="Google Shape;157;g172b76da09b_0_8"/>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8" name="Google Shape;158;g172b76da09b_0_8"/>
          <p:cNvSpPr>
            <a:spLocks noGrp="1"/>
          </p:cNvSpPr>
          <p:nvPr>
            <p:ph type="title"/>
          </p:nvPr>
        </p:nvSpPr>
        <p:spPr>
          <a:xfrm>
            <a:off x="371250" y="-76000"/>
            <a:ext cx="10920900" cy="6372600"/>
          </a:xfrm>
          <a:prstGeom prst="ellipse">
            <a:avLst/>
          </a:prstGeom>
          <a:noFill/>
          <a:ln>
            <a:noFill/>
          </a:ln>
        </p:spPr>
        <p:txBody>
          <a:bodyPr spcFirstLastPara="1" wrap="square" lIns="0" tIns="0" rIns="0" bIns="0" anchor="t" anchorCtr="0">
            <a:normAutofit fontScale="90000"/>
          </a:bodyPr>
          <a:lstStyle/>
          <a:p>
            <a:pPr marL="0" lvl="0" indent="0" algn="just" rtl="0">
              <a:lnSpc>
                <a:spcPct val="90000"/>
              </a:lnSpc>
              <a:spcBef>
                <a:spcPts val="0"/>
              </a:spcBef>
              <a:spcAft>
                <a:spcPts val="0"/>
              </a:spcAft>
              <a:buClr>
                <a:schemeClr val="dk1"/>
              </a:buClr>
              <a:buSzPct val="84836"/>
              <a:buFont typeface="Calibri"/>
              <a:buNone/>
            </a:pPr>
            <a:r>
              <a:rPr lang="en-US" sz="2711" b="1" dirty="0">
                <a:solidFill>
                  <a:srgbClr val="222222"/>
                </a:solidFill>
              </a:rPr>
              <a:t> </a:t>
            </a:r>
            <a:r>
              <a:rPr lang="en-US" sz="2711" b="1" dirty="0" err="1">
                <a:solidFill>
                  <a:srgbClr val="222222"/>
                </a:solidFill>
              </a:rPr>
              <a:t>Įmonės</a:t>
            </a:r>
            <a:r>
              <a:rPr lang="en-US" sz="2711" b="1" dirty="0">
                <a:solidFill>
                  <a:srgbClr val="222222"/>
                </a:solidFill>
              </a:rPr>
              <a:t> </a:t>
            </a:r>
            <a:r>
              <a:rPr lang="en-US" sz="2711" b="1" dirty="0" err="1">
                <a:solidFill>
                  <a:srgbClr val="222222"/>
                </a:solidFill>
              </a:rPr>
              <a:t>politikos</a:t>
            </a:r>
            <a:r>
              <a:rPr lang="en-US" sz="2711" b="1" dirty="0">
                <a:solidFill>
                  <a:srgbClr val="222222"/>
                </a:solidFill>
              </a:rPr>
              <a:t> </a:t>
            </a:r>
            <a:r>
              <a:rPr lang="en-US" sz="2711" b="1" dirty="0" err="1">
                <a:solidFill>
                  <a:srgbClr val="222222"/>
                </a:solidFill>
                <a:latin typeface="Calibri"/>
                <a:ea typeface="Calibri"/>
                <a:cs typeface="Calibri"/>
                <a:sym typeface="Calibri"/>
              </a:rPr>
              <a:t>ypatumai</a:t>
            </a:r>
            <a:endParaRPr sz="2711" dirty="0">
              <a:solidFill>
                <a:srgbClr val="545E6B"/>
              </a:solidFill>
              <a:latin typeface="Arial"/>
              <a:ea typeface="Arial"/>
              <a:cs typeface="Arial"/>
              <a:sym typeface="Arial"/>
            </a:endParaRPr>
          </a:p>
          <a:p>
            <a:pPr marL="0" marR="0" lvl="0" indent="0" algn="just" rtl="0">
              <a:lnSpc>
                <a:spcPct val="100000"/>
              </a:lnSpc>
              <a:spcBef>
                <a:spcPts val="0"/>
              </a:spcBef>
              <a:spcAft>
                <a:spcPts val="0"/>
              </a:spcAft>
              <a:buNone/>
            </a:pPr>
            <a:endParaRPr sz="2000" dirty="0"/>
          </a:p>
          <a:p>
            <a:pPr marL="0" marR="0" lvl="0" indent="114300" algn="just" rtl="0">
              <a:lnSpc>
                <a:spcPct val="100000"/>
              </a:lnSpc>
              <a:spcBef>
                <a:spcPts val="1000"/>
              </a:spcBef>
              <a:spcAft>
                <a:spcPts val="0"/>
              </a:spcAft>
              <a:buSzPct val="100000"/>
              <a:buChar char="●"/>
            </a:pPr>
            <a:r>
              <a:rPr lang="en-US" sz="2000" u="sng" dirty="0" err="1"/>
              <a:t>Atostogų</a:t>
            </a:r>
            <a:r>
              <a:rPr lang="en-US" sz="2000" u="sng" dirty="0"/>
              <a:t> </a:t>
            </a:r>
            <a:r>
              <a:rPr lang="en-US" sz="2000" u="sng" dirty="0" err="1"/>
              <a:t>politika</a:t>
            </a:r>
            <a:r>
              <a:rPr lang="en-US" sz="2000" u="sng" dirty="0"/>
              <a:t>:</a:t>
            </a:r>
            <a:endParaRPr sz="2000" dirty="0"/>
          </a:p>
          <a:p>
            <a:pPr marL="0" marR="0" lvl="0" indent="0" algn="just" rtl="0">
              <a:lnSpc>
                <a:spcPct val="100000"/>
              </a:lnSpc>
              <a:spcBef>
                <a:spcPts val="1000"/>
              </a:spcBef>
              <a:spcAft>
                <a:spcPts val="0"/>
              </a:spcAft>
              <a:buNone/>
            </a:pPr>
            <a:r>
              <a:rPr lang="en-US" sz="2000" dirty="0" err="1"/>
              <a:t>Skirtingos</a:t>
            </a:r>
            <a:r>
              <a:rPr lang="en-US" sz="2000" dirty="0"/>
              <a:t> </a:t>
            </a:r>
            <a:r>
              <a:rPr lang="en-US" sz="2000" dirty="0" err="1"/>
              <a:t>atostogų</a:t>
            </a:r>
            <a:r>
              <a:rPr lang="en-US" sz="2000" dirty="0"/>
              <a:t> </a:t>
            </a:r>
            <a:r>
              <a:rPr lang="en-US" sz="2000" dirty="0" err="1"/>
              <a:t>rūšys</a:t>
            </a:r>
            <a:r>
              <a:rPr lang="en-US" sz="2000" dirty="0"/>
              <a:t> (</a:t>
            </a:r>
            <a:r>
              <a:rPr lang="en-US" sz="2000" dirty="0" err="1"/>
              <a:t>nedarbingumas</a:t>
            </a:r>
            <a:r>
              <a:rPr lang="en-US" sz="2000" dirty="0"/>
              <a:t>, </a:t>
            </a:r>
            <a:r>
              <a:rPr lang="en-US" sz="2000" dirty="0" err="1"/>
              <a:t>mokamos</a:t>
            </a:r>
            <a:r>
              <a:rPr lang="en-US" sz="2000" dirty="0"/>
              <a:t> </a:t>
            </a:r>
            <a:r>
              <a:rPr lang="en-US" sz="2000" dirty="0" err="1"/>
              <a:t>atostogos</a:t>
            </a:r>
            <a:r>
              <a:rPr lang="en-US" sz="2000" dirty="0"/>
              <a:t>, </a:t>
            </a:r>
            <a:r>
              <a:rPr lang="en-US" sz="2000" dirty="0" err="1"/>
              <a:t>motinystės</a:t>
            </a:r>
            <a:r>
              <a:rPr lang="en-US" sz="2000" dirty="0"/>
              <a:t> </a:t>
            </a:r>
            <a:r>
              <a:rPr lang="en-US" sz="2000" dirty="0" err="1"/>
              <a:t>atostogos</a:t>
            </a:r>
            <a:r>
              <a:rPr lang="en-US" sz="2000" dirty="0"/>
              <a:t>, </a:t>
            </a:r>
            <a:r>
              <a:rPr lang="en-US" sz="2000" dirty="0" err="1"/>
              <a:t>vaiko</a:t>
            </a:r>
            <a:r>
              <a:rPr lang="en-US" sz="2000" dirty="0"/>
              <a:t> </a:t>
            </a:r>
            <a:r>
              <a:rPr lang="en-US" sz="2000" dirty="0" err="1"/>
              <a:t>priežiūros</a:t>
            </a:r>
            <a:r>
              <a:rPr lang="en-US" sz="2000" dirty="0"/>
              <a:t> </a:t>
            </a:r>
            <a:r>
              <a:rPr lang="en-US" sz="2000" dirty="0" err="1"/>
              <a:t>atostogos</a:t>
            </a:r>
            <a:r>
              <a:rPr lang="en-US" sz="2000" dirty="0"/>
              <a:t> </a:t>
            </a:r>
            <a:r>
              <a:rPr lang="en-US" sz="2000" dirty="0" err="1"/>
              <a:t>ir</a:t>
            </a:r>
            <a:r>
              <a:rPr lang="en-US" sz="2000" dirty="0"/>
              <a:t> t. t.) </a:t>
            </a:r>
            <a:r>
              <a:rPr lang="en-US" sz="2000" dirty="0" err="1"/>
              <a:t>yra</a:t>
            </a:r>
            <a:r>
              <a:rPr lang="en-US" sz="2000" dirty="0"/>
              <a:t> </a:t>
            </a:r>
            <a:r>
              <a:rPr lang="en-US" sz="2000" dirty="0" err="1"/>
              <a:t>atskiri</a:t>
            </a:r>
            <a:r>
              <a:rPr lang="en-US" sz="2000" dirty="0"/>
              <a:t> </a:t>
            </a:r>
            <a:r>
              <a:rPr lang="en-US" sz="2000" dirty="0" err="1"/>
              <a:t>vienetai</a:t>
            </a:r>
            <a:r>
              <a:rPr lang="en-US" sz="2000" dirty="0"/>
              <a:t>, </a:t>
            </a:r>
            <a:r>
              <a:rPr lang="en-US" sz="2000" dirty="0" err="1"/>
              <a:t>todėl</a:t>
            </a:r>
            <a:r>
              <a:rPr lang="en-US" sz="2000" dirty="0"/>
              <a:t> </a:t>
            </a:r>
            <a:r>
              <a:rPr lang="en-US" sz="2000" dirty="0" err="1"/>
              <a:t>joms</a:t>
            </a:r>
            <a:r>
              <a:rPr lang="en-US" sz="2000" dirty="0"/>
              <a:t> </a:t>
            </a:r>
            <a:r>
              <a:rPr lang="en-US" sz="2000" dirty="0" err="1"/>
              <a:t>gali</a:t>
            </a:r>
            <a:r>
              <a:rPr lang="en-US" sz="2000" dirty="0"/>
              <a:t> </a:t>
            </a:r>
            <a:r>
              <a:rPr lang="en-US" sz="2000" dirty="0" err="1"/>
              <a:t>reikėti</a:t>
            </a:r>
            <a:r>
              <a:rPr lang="en-US" sz="2000" dirty="0"/>
              <a:t> </a:t>
            </a:r>
            <a:r>
              <a:rPr lang="en-US" sz="2000" dirty="0" err="1"/>
              <a:t>skirtingo</a:t>
            </a:r>
            <a:r>
              <a:rPr lang="en-US" sz="2000" dirty="0"/>
              <a:t> </a:t>
            </a:r>
            <a:r>
              <a:rPr lang="en-US" sz="2000" dirty="0" err="1"/>
              <a:t>požiūrio</a:t>
            </a:r>
            <a:r>
              <a:rPr lang="en-US" sz="2000" dirty="0"/>
              <a:t>. </a:t>
            </a:r>
            <a:r>
              <a:rPr lang="en-US" sz="2000" dirty="0" err="1"/>
              <a:t>Lankomumo</a:t>
            </a:r>
            <a:r>
              <a:rPr lang="en-US" sz="2000" dirty="0"/>
              <a:t> </a:t>
            </a:r>
            <a:r>
              <a:rPr lang="en-US" sz="2000" dirty="0" err="1"/>
              <a:t>politika</a:t>
            </a:r>
            <a:r>
              <a:rPr lang="en-US" sz="2000" dirty="0"/>
              <a:t> - tai </a:t>
            </a:r>
            <a:r>
              <a:rPr lang="en-US" sz="2000" dirty="0" err="1"/>
              <a:t>gairės</a:t>
            </a:r>
            <a:r>
              <a:rPr lang="en-US" sz="2000" dirty="0"/>
              <a:t> </a:t>
            </a:r>
            <a:r>
              <a:rPr lang="en-US" sz="2000" dirty="0" err="1"/>
              <a:t>ir</a:t>
            </a:r>
            <a:r>
              <a:rPr lang="en-US" sz="2000" dirty="0"/>
              <a:t> </a:t>
            </a:r>
            <a:r>
              <a:rPr lang="en-US" sz="2000" dirty="0" err="1"/>
              <a:t>taisyklės</a:t>
            </a:r>
            <a:r>
              <a:rPr lang="en-US" sz="2000" dirty="0"/>
              <a:t>, </a:t>
            </a:r>
            <a:r>
              <a:rPr lang="en-US" sz="2000" dirty="0" err="1"/>
              <a:t>susijusios</a:t>
            </a:r>
            <a:r>
              <a:rPr lang="en-US" sz="2000" dirty="0"/>
              <a:t> </a:t>
            </a:r>
            <a:r>
              <a:rPr lang="en-US" sz="2000" dirty="0" err="1"/>
              <a:t>su</a:t>
            </a:r>
            <a:r>
              <a:rPr lang="en-US" sz="2000" dirty="0"/>
              <a:t>:</a:t>
            </a:r>
            <a:endParaRPr sz="2000" dirty="0"/>
          </a:p>
          <a:p>
            <a:pPr marL="457200" marR="0" lvl="0" indent="-342900" algn="just" rtl="0">
              <a:lnSpc>
                <a:spcPct val="100000"/>
              </a:lnSpc>
              <a:spcBef>
                <a:spcPts val="1000"/>
              </a:spcBef>
              <a:spcAft>
                <a:spcPts val="0"/>
              </a:spcAft>
              <a:buSzPct val="100000"/>
              <a:buChar char="●"/>
            </a:pPr>
            <a:r>
              <a:rPr lang="en-US" sz="2000" dirty="0" err="1"/>
              <a:t>Darbuotojų</a:t>
            </a:r>
            <a:r>
              <a:rPr lang="en-US" sz="2000" dirty="0"/>
              <a:t> </a:t>
            </a:r>
            <a:r>
              <a:rPr lang="en-US" sz="2000" dirty="0" err="1"/>
              <a:t>tvarkaraščiai</a:t>
            </a:r>
            <a:r>
              <a:rPr lang="lt-LT" sz="2000" dirty="0"/>
              <a:t>s</a:t>
            </a:r>
            <a:endParaRPr sz="2000" dirty="0"/>
          </a:p>
          <a:p>
            <a:pPr marL="457200" marR="0" lvl="0" indent="-342900" algn="just" rtl="0">
              <a:lnSpc>
                <a:spcPct val="100000"/>
              </a:lnSpc>
              <a:spcBef>
                <a:spcPts val="0"/>
              </a:spcBef>
              <a:spcAft>
                <a:spcPts val="0"/>
              </a:spcAft>
              <a:buSzPct val="100000"/>
              <a:buChar char="●"/>
            </a:pPr>
            <a:r>
              <a:rPr lang="en-US" sz="2000" dirty="0" err="1"/>
              <a:t>Grafiko</a:t>
            </a:r>
            <a:r>
              <a:rPr lang="en-US" sz="2000" dirty="0"/>
              <a:t> </a:t>
            </a:r>
            <a:r>
              <a:rPr lang="en-US" sz="2000" dirty="0" err="1"/>
              <a:t>laikym</a:t>
            </a:r>
            <a:r>
              <a:rPr lang="lt-LT" sz="2000" dirty="0"/>
              <a:t>usi</a:t>
            </a:r>
            <a:endParaRPr sz="2000" dirty="0"/>
          </a:p>
          <a:p>
            <a:pPr marL="457200" marR="0" lvl="0" indent="-342900" algn="just" rtl="0">
              <a:lnSpc>
                <a:spcPct val="100000"/>
              </a:lnSpc>
              <a:spcBef>
                <a:spcPts val="0"/>
              </a:spcBef>
              <a:spcAft>
                <a:spcPts val="0"/>
              </a:spcAft>
              <a:buSzPct val="100000"/>
              <a:buChar char="●"/>
            </a:pPr>
            <a:r>
              <a:rPr lang="en-US" sz="2000" dirty="0" err="1"/>
              <a:t>Suplanuot</a:t>
            </a:r>
            <a:r>
              <a:rPr lang="lt-LT" sz="2000" dirty="0"/>
              <a:t>u</a:t>
            </a:r>
            <a:r>
              <a:rPr lang="en-US" sz="2000" dirty="0"/>
              <a:t> </a:t>
            </a:r>
            <a:r>
              <a:rPr lang="en-US" sz="2000" dirty="0" err="1"/>
              <a:t>laisv</a:t>
            </a:r>
            <a:r>
              <a:rPr lang="lt-LT" sz="2000" dirty="0"/>
              <a:t>u</a:t>
            </a:r>
            <a:r>
              <a:rPr lang="en-US" sz="2000" dirty="0"/>
              <a:t> </a:t>
            </a:r>
            <a:r>
              <a:rPr lang="en-US" sz="2000" dirty="0" err="1"/>
              <a:t>laikas</a:t>
            </a:r>
            <a:endParaRPr sz="2000" dirty="0"/>
          </a:p>
          <a:p>
            <a:pPr marL="0" marR="0" lvl="0" indent="114300" algn="just" rtl="0">
              <a:lnSpc>
                <a:spcPct val="100000"/>
              </a:lnSpc>
              <a:spcBef>
                <a:spcPts val="2000"/>
              </a:spcBef>
              <a:spcAft>
                <a:spcPts val="0"/>
              </a:spcAft>
              <a:buSzPct val="100000"/>
              <a:buChar char="●"/>
            </a:pPr>
            <a:r>
              <a:rPr lang="en-US" sz="2000" u="sng" dirty="0" err="1"/>
              <a:t>Darbuotojų</a:t>
            </a:r>
            <a:r>
              <a:rPr lang="en-US" sz="2000" u="sng" dirty="0"/>
              <a:t> </a:t>
            </a:r>
            <a:r>
              <a:rPr lang="en-US" sz="2000" u="sng" dirty="0" err="1"/>
              <a:t>drausminių</a:t>
            </a:r>
            <a:r>
              <a:rPr lang="en-US" sz="2000" u="sng" dirty="0"/>
              <a:t> </a:t>
            </a:r>
            <a:r>
              <a:rPr lang="en-US" sz="2000" u="sng" dirty="0" err="1"/>
              <a:t>veiksmų</a:t>
            </a:r>
            <a:r>
              <a:rPr lang="en-US" sz="2000" u="sng" dirty="0"/>
              <a:t> </a:t>
            </a:r>
            <a:r>
              <a:rPr lang="en-US" sz="2000" u="sng" dirty="0" err="1"/>
              <a:t>politika</a:t>
            </a:r>
            <a:r>
              <a:rPr lang="en-US" sz="2000" u="sng" dirty="0"/>
              <a:t>:</a:t>
            </a:r>
            <a:endParaRPr sz="2000" u="sng" dirty="0"/>
          </a:p>
          <a:p>
            <a:pPr marL="0" marR="0" lvl="0" indent="0" algn="just" rtl="0">
              <a:lnSpc>
                <a:spcPct val="100000"/>
              </a:lnSpc>
              <a:spcBef>
                <a:spcPts val="1000"/>
              </a:spcBef>
              <a:spcAft>
                <a:spcPts val="0"/>
              </a:spcAft>
              <a:buNone/>
            </a:pPr>
            <a:r>
              <a:rPr lang="en-US" sz="2000" dirty="0" err="1"/>
              <a:t>Darbuotojai</a:t>
            </a:r>
            <a:r>
              <a:rPr lang="en-US" sz="2000" dirty="0"/>
              <a:t> </a:t>
            </a:r>
            <a:r>
              <a:rPr lang="en-US" sz="2000" dirty="0" err="1"/>
              <a:t>turi</a:t>
            </a:r>
            <a:r>
              <a:rPr lang="en-US" sz="2000" dirty="0"/>
              <a:t> </a:t>
            </a:r>
            <a:r>
              <a:rPr lang="en-US" sz="2000" dirty="0" err="1"/>
              <a:t>žinoti</a:t>
            </a:r>
            <a:r>
              <a:rPr lang="en-US" sz="2000" dirty="0"/>
              <a:t>, </a:t>
            </a:r>
            <a:r>
              <a:rPr lang="en-US" sz="2000" dirty="0" err="1"/>
              <a:t>kaip</a:t>
            </a:r>
            <a:r>
              <a:rPr lang="en-US" sz="2000" dirty="0"/>
              <a:t> </a:t>
            </a:r>
            <a:r>
              <a:rPr lang="en-US" sz="2000" dirty="0" err="1"/>
              <a:t>ir</a:t>
            </a:r>
            <a:r>
              <a:rPr lang="en-US" sz="2000" dirty="0"/>
              <a:t> </a:t>
            </a:r>
            <a:r>
              <a:rPr lang="en-US" sz="2000" dirty="0" err="1"/>
              <a:t>kokiomis</a:t>
            </a:r>
            <a:r>
              <a:rPr lang="en-US" sz="2000" dirty="0"/>
              <a:t> </a:t>
            </a:r>
            <a:r>
              <a:rPr lang="en-US" sz="2000" dirty="0" err="1"/>
              <a:t>aplinkybėmis</a:t>
            </a:r>
            <a:r>
              <a:rPr lang="en-US" sz="2000" dirty="0"/>
              <a:t> </a:t>
            </a:r>
            <a:r>
              <a:rPr lang="en-US" sz="2000" dirty="0" err="1"/>
              <a:t>jiems</a:t>
            </a:r>
            <a:r>
              <a:rPr lang="en-US" sz="2000" dirty="0"/>
              <a:t> bus </a:t>
            </a:r>
            <a:r>
              <a:rPr lang="en-US" sz="2000" dirty="0" err="1"/>
              <a:t>taikomos</a:t>
            </a:r>
            <a:r>
              <a:rPr lang="en-US" sz="2000" dirty="0"/>
              <a:t> </a:t>
            </a:r>
            <a:r>
              <a:rPr lang="en-US" sz="2000" dirty="0" err="1"/>
              <a:t>drausminės</a:t>
            </a:r>
            <a:r>
              <a:rPr lang="en-US" sz="2000" dirty="0"/>
              <a:t> </a:t>
            </a:r>
            <a:r>
              <a:rPr lang="en-US" sz="2000" dirty="0" err="1"/>
              <a:t>nuobaudos</a:t>
            </a:r>
            <a:r>
              <a:rPr lang="en-US" sz="2000" dirty="0"/>
              <a:t>. </a:t>
            </a:r>
            <a:r>
              <a:rPr lang="en-US" sz="2000" dirty="0" err="1"/>
              <a:t>Standartizuotas</a:t>
            </a:r>
            <a:r>
              <a:rPr lang="en-US" sz="2000" dirty="0"/>
              <a:t> </a:t>
            </a:r>
            <a:r>
              <a:rPr lang="en-US" sz="2000" dirty="0" err="1"/>
              <a:t>laipsniškas</a:t>
            </a:r>
            <a:r>
              <a:rPr lang="en-US" sz="2000" dirty="0"/>
              <a:t> </a:t>
            </a:r>
            <a:r>
              <a:rPr lang="en-US" sz="2000" dirty="0" err="1"/>
              <a:t>procesas</a:t>
            </a:r>
            <a:r>
              <a:rPr lang="en-US" sz="2000" dirty="0"/>
              <a:t> </a:t>
            </a:r>
            <a:r>
              <a:rPr lang="en-US" sz="2000" dirty="0" err="1"/>
              <a:t>padės</a:t>
            </a:r>
            <a:r>
              <a:rPr lang="en-US" sz="2000" dirty="0"/>
              <a:t> </a:t>
            </a:r>
            <a:r>
              <a:rPr lang="en-US" sz="2000" dirty="0" err="1"/>
              <a:t>užtikrinti</a:t>
            </a:r>
            <a:r>
              <a:rPr lang="en-US" sz="2000" dirty="0"/>
              <a:t> </a:t>
            </a:r>
            <a:r>
              <a:rPr lang="en-US" sz="2000" dirty="0" err="1"/>
              <a:t>sąžiningą</a:t>
            </a:r>
            <a:r>
              <a:rPr lang="en-US" sz="2000" dirty="0"/>
              <a:t> </a:t>
            </a:r>
            <a:r>
              <a:rPr lang="en-US" sz="2000" dirty="0" err="1"/>
              <a:t>ir</a:t>
            </a:r>
            <a:r>
              <a:rPr lang="en-US" sz="2000" dirty="0"/>
              <a:t> </a:t>
            </a:r>
            <a:r>
              <a:rPr lang="en-US" sz="2000" dirty="0" err="1"/>
              <a:t>tinkamą</a:t>
            </a:r>
            <a:r>
              <a:rPr lang="en-US" sz="2000" dirty="0"/>
              <a:t> </a:t>
            </a:r>
            <a:r>
              <a:rPr lang="en-US" sz="2000" dirty="0" err="1"/>
              <a:t>elgesį</a:t>
            </a:r>
            <a:r>
              <a:rPr lang="en-US" sz="2000" dirty="0"/>
              <a:t>. </a:t>
            </a:r>
            <a:r>
              <a:rPr lang="en-US" sz="2000" dirty="0" err="1"/>
              <a:t>Drausminimo</a:t>
            </a:r>
            <a:r>
              <a:rPr lang="en-US" sz="2000" dirty="0"/>
              <a:t> </a:t>
            </a:r>
            <a:r>
              <a:rPr lang="en-US" sz="2000" dirty="0" err="1"/>
              <a:t>politikoje</a:t>
            </a:r>
            <a:r>
              <a:rPr lang="en-US" sz="2000" dirty="0"/>
              <a:t> </a:t>
            </a:r>
            <a:r>
              <a:rPr lang="en-US" sz="2000" dirty="0" err="1"/>
              <a:t>aiškiai</a:t>
            </a:r>
            <a:r>
              <a:rPr lang="en-US" sz="2000" dirty="0"/>
              <a:t> </a:t>
            </a:r>
            <a:r>
              <a:rPr lang="en-US" sz="2000" dirty="0" err="1"/>
              <a:t>nurodyta</a:t>
            </a:r>
            <a:r>
              <a:rPr lang="en-US" sz="2000" dirty="0"/>
              <a:t>, kas </a:t>
            </a:r>
            <a:r>
              <a:rPr lang="en-US" sz="2000" dirty="0" err="1"/>
              <a:t>laikoma</a:t>
            </a:r>
            <a:r>
              <a:rPr lang="en-US" sz="2000" dirty="0"/>
              <a:t> </a:t>
            </a:r>
            <a:r>
              <a:rPr lang="en-US" sz="2000" dirty="0" err="1"/>
              <a:t>įmonės</a:t>
            </a:r>
            <a:r>
              <a:rPr lang="en-US" sz="2000" dirty="0"/>
              <a:t> </a:t>
            </a:r>
            <a:r>
              <a:rPr lang="en-US" sz="2000" dirty="0" err="1"/>
              <a:t>taisyklių</a:t>
            </a:r>
            <a:r>
              <a:rPr lang="en-US" sz="2000" dirty="0"/>
              <a:t> </a:t>
            </a:r>
            <a:r>
              <a:rPr lang="en-US" sz="2000" dirty="0" err="1"/>
              <a:t>pažeidimu</a:t>
            </a:r>
            <a:r>
              <a:rPr lang="en-US" sz="2000" dirty="0"/>
              <a:t> </a:t>
            </a:r>
            <a:r>
              <a:rPr lang="en-US" sz="2000" dirty="0" err="1"/>
              <a:t>tokiais</a:t>
            </a:r>
            <a:r>
              <a:rPr lang="en-US" sz="2000" dirty="0"/>
              <a:t> </a:t>
            </a:r>
            <a:r>
              <a:rPr lang="en-US" sz="2000" dirty="0" err="1"/>
              <a:t>atvejais</a:t>
            </a:r>
            <a:r>
              <a:rPr lang="en-US" sz="2000" dirty="0"/>
              <a:t>:</a:t>
            </a:r>
            <a:endParaRPr sz="2000" dirty="0"/>
          </a:p>
          <a:p>
            <a:pPr marL="457200" marR="0" lvl="0" indent="-342900" algn="just" rtl="0">
              <a:lnSpc>
                <a:spcPct val="100000"/>
              </a:lnSpc>
              <a:spcBef>
                <a:spcPts val="1000"/>
              </a:spcBef>
              <a:spcAft>
                <a:spcPts val="0"/>
              </a:spcAft>
              <a:buSzPct val="100000"/>
              <a:buChar char="●"/>
            </a:pPr>
            <a:r>
              <a:rPr lang="en-US" sz="2000" dirty="0" err="1"/>
              <a:t>Nesąžiningumas</a:t>
            </a:r>
            <a:endParaRPr sz="2000" dirty="0"/>
          </a:p>
          <a:p>
            <a:pPr marL="457200" marR="0" lvl="0" indent="-342900" algn="just" rtl="0">
              <a:lnSpc>
                <a:spcPct val="100000"/>
              </a:lnSpc>
              <a:spcBef>
                <a:spcPts val="0"/>
              </a:spcBef>
              <a:spcAft>
                <a:spcPts val="0"/>
              </a:spcAft>
              <a:buSzPct val="100000"/>
              <a:buChar char="●"/>
            </a:pPr>
            <a:r>
              <a:rPr lang="en-US" sz="2000" dirty="0" err="1"/>
              <a:t>Prastas</a:t>
            </a:r>
            <a:r>
              <a:rPr lang="en-US" sz="2000" dirty="0"/>
              <a:t> </a:t>
            </a:r>
            <a:r>
              <a:rPr lang="lt-LT" sz="2000" dirty="0"/>
              <a:t>darbo atlikimas</a:t>
            </a:r>
            <a:endParaRPr sz="2000" dirty="0"/>
          </a:p>
          <a:p>
            <a:pPr marL="457200" marR="0" lvl="0" indent="-342900" algn="just" rtl="0">
              <a:lnSpc>
                <a:spcPct val="100000"/>
              </a:lnSpc>
              <a:spcBef>
                <a:spcPts val="0"/>
              </a:spcBef>
              <a:spcAft>
                <a:spcPts val="0"/>
              </a:spcAft>
              <a:buSzPct val="100000"/>
              <a:buChar char="●"/>
            </a:pPr>
            <a:r>
              <a:rPr lang="en-US" sz="2000" dirty="0" err="1"/>
              <a:t>Nesaugus</a:t>
            </a:r>
            <a:r>
              <a:rPr lang="en-US" sz="2000" dirty="0"/>
              <a:t> </a:t>
            </a:r>
            <a:r>
              <a:rPr lang="en-US" sz="2000" dirty="0" err="1"/>
              <a:t>elgesys</a:t>
            </a:r>
            <a:endParaRPr sz="2000" dirty="0"/>
          </a:p>
          <a:p>
            <a:pPr marL="457200" marR="0" lvl="0" indent="-342900" algn="just" rtl="0">
              <a:lnSpc>
                <a:spcPct val="100000"/>
              </a:lnSpc>
              <a:spcBef>
                <a:spcPts val="0"/>
              </a:spcBef>
              <a:spcAft>
                <a:spcPts val="0"/>
              </a:spcAft>
              <a:buSzPct val="100000"/>
              <a:buChar char="●"/>
            </a:pPr>
            <a:r>
              <a:rPr lang="en-US" sz="2000" dirty="0" err="1"/>
              <a:t>Netinkamas</a:t>
            </a:r>
            <a:r>
              <a:rPr lang="en-US" sz="2000" dirty="0"/>
              <a:t> </a:t>
            </a:r>
            <a:r>
              <a:rPr lang="en-US" sz="2000" dirty="0" err="1"/>
              <a:t>elgesys</a:t>
            </a:r>
            <a:endParaRPr sz="2000" dirty="0"/>
          </a:p>
        </p:txBody>
      </p:sp>
      <p:grpSp>
        <p:nvGrpSpPr>
          <p:cNvPr id="159" name="Google Shape;159;g172b76da09b_0_8"/>
          <p:cNvGrpSpPr/>
          <p:nvPr/>
        </p:nvGrpSpPr>
        <p:grpSpPr>
          <a:xfrm>
            <a:off x="441960" y="561256"/>
            <a:ext cx="1128381" cy="847205"/>
            <a:chOff x="7393391" y="1075612"/>
            <a:chExt cx="1128381" cy="847205"/>
          </a:xfrm>
        </p:grpSpPr>
        <p:sp>
          <p:nvSpPr>
            <p:cNvPr id="160" name="Google Shape;160;g172b76da09b_0_8"/>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1" name="Google Shape;161;g172b76da09b_0_8"/>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62" name="Google Shape;162;g172b76da09b_0_8"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
        <p:nvSpPr>
          <p:cNvPr id="163" name="Google Shape;163;g172b76da09b_0_8"/>
          <p:cNvSpPr txBox="1"/>
          <p:nvPr/>
        </p:nvSpPr>
        <p:spPr>
          <a:xfrm>
            <a:off x="5660350" y="2740850"/>
            <a:ext cx="4976100" cy="738900"/>
          </a:xfrm>
          <a:prstGeom prst="rect">
            <a:avLst/>
          </a:prstGeom>
          <a:noFill/>
          <a:ln>
            <a:noFill/>
          </a:ln>
        </p:spPr>
        <p:txBody>
          <a:bodyPr spcFirstLastPara="1" wrap="square" lIns="91425" tIns="91425" rIns="91425" bIns="91425" anchor="t" anchorCtr="0">
            <a:spAutoFit/>
          </a:bodyPr>
          <a:lstStyle/>
          <a:p>
            <a:pPr marL="457200" marR="0" lvl="0" indent="-342900" algn="just" rtl="0">
              <a:spcBef>
                <a:spcPts val="0"/>
              </a:spcBef>
              <a:spcAft>
                <a:spcPts val="0"/>
              </a:spcAft>
              <a:buClr>
                <a:schemeClr val="dk1"/>
              </a:buClr>
              <a:buSzPts val="1800"/>
              <a:buFont typeface="Calibri"/>
              <a:buChar char="●"/>
            </a:pPr>
            <a:r>
              <a:rPr lang="en-US" sz="1800" dirty="0" err="1">
                <a:solidFill>
                  <a:schemeClr val="dk1"/>
                </a:solidFill>
                <a:latin typeface="Calibri"/>
                <a:ea typeface="Calibri"/>
                <a:cs typeface="Calibri"/>
                <a:sym typeface="Calibri"/>
              </a:rPr>
              <a:t>Neatvykim</a:t>
            </a:r>
            <a:r>
              <a:rPr lang="lt-LT" sz="1800" dirty="0">
                <a:solidFill>
                  <a:schemeClr val="dk1"/>
                </a:solidFill>
                <a:latin typeface="Calibri"/>
                <a:ea typeface="Calibri"/>
                <a:cs typeface="Calibri"/>
                <a:sym typeface="Calibri"/>
              </a:rPr>
              <a:t>u</a:t>
            </a:r>
            <a:r>
              <a:rPr lang="en-US" sz="1800" dirty="0">
                <a:solidFill>
                  <a:schemeClr val="dk1"/>
                </a:solidFill>
                <a:latin typeface="Calibri"/>
                <a:ea typeface="Calibri"/>
                <a:cs typeface="Calibri"/>
                <a:sym typeface="Calibri"/>
              </a:rPr>
              <a:t> į </a:t>
            </a:r>
            <a:r>
              <a:rPr lang="en-US" sz="1800" dirty="0" err="1">
                <a:solidFill>
                  <a:schemeClr val="dk1"/>
                </a:solidFill>
                <a:latin typeface="Calibri"/>
                <a:ea typeface="Calibri"/>
                <a:cs typeface="Calibri"/>
                <a:sym typeface="Calibri"/>
              </a:rPr>
              <a:t>darbą</a:t>
            </a:r>
            <a:r>
              <a:rPr lang="en-US" sz="1800" dirty="0">
                <a:solidFill>
                  <a:schemeClr val="dk1"/>
                </a:solidFill>
                <a:latin typeface="Calibri"/>
                <a:ea typeface="Calibri"/>
                <a:cs typeface="Calibri"/>
                <a:sym typeface="Calibri"/>
              </a:rPr>
              <a:t> </a:t>
            </a:r>
            <a:r>
              <a:rPr lang="en-US" sz="1800" dirty="0" err="1">
                <a:solidFill>
                  <a:schemeClr val="dk1"/>
                </a:solidFill>
                <a:latin typeface="Calibri"/>
                <a:ea typeface="Calibri"/>
                <a:cs typeface="Calibri"/>
                <a:sym typeface="Calibri"/>
              </a:rPr>
              <a:t>arba</a:t>
            </a:r>
            <a:r>
              <a:rPr lang="en-US" sz="1800" dirty="0">
                <a:solidFill>
                  <a:schemeClr val="dk1"/>
                </a:solidFill>
                <a:latin typeface="Calibri"/>
                <a:ea typeface="Calibri"/>
                <a:cs typeface="Calibri"/>
                <a:sym typeface="Calibri"/>
              </a:rPr>
              <a:t> </a:t>
            </a:r>
            <a:r>
              <a:rPr lang="en-US" sz="1800" dirty="0" err="1">
                <a:solidFill>
                  <a:schemeClr val="dk1"/>
                </a:solidFill>
                <a:latin typeface="Calibri"/>
                <a:ea typeface="Calibri"/>
                <a:cs typeface="Calibri"/>
                <a:sym typeface="Calibri"/>
              </a:rPr>
              <a:t>vėlavimas</a:t>
            </a:r>
            <a:endParaRPr sz="1800" dirty="0">
              <a:solidFill>
                <a:schemeClr val="dk1"/>
              </a:solidFill>
              <a:latin typeface="Calibri"/>
              <a:ea typeface="Calibri"/>
              <a:cs typeface="Calibri"/>
              <a:sym typeface="Calibri"/>
            </a:endParaRPr>
          </a:p>
          <a:p>
            <a:pPr marL="457200" marR="0" lvl="0" indent="-342900" algn="just" rtl="0">
              <a:spcBef>
                <a:spcPts val="0"/>
              </a:spcBef>
              <a:spcAft>
                <a:spcPts val="0"/>
              </a:spcAft>
              <a:buClr>
                <a:schemeClr val="dk1"/>
              </a:buClr>
              <a:buSzPts val="1800"/>
              <a:buFont typeface="Calibri"/>
              <a:buChar char="●"/>
            </a:pPr>
            <a:r>
              <a:rPr lang="en-US" sz="1800" dirty="0" err="1">
                <a:solidFill>
                  <a:schemeClr val="dk1"/>
                </a:solidFill>
                <a:latin typeface="Calibri"/>
                <a:ea typeface="Calibri"/>
                <a:cs typeface="Calibri"/>
                <a:sym typeface="Calibri"/>
              </a:rPr>
              <a:t>Pasekmė</a:t>
            </a:r>
            <a:r>
              <a:rPr lang="lt-LT" sz="1800" dirty="0">
                <a:solidFill>
                  <a:schemeClr val="dk1"/>
                </a:solidFill>
                <a:latin typeface="Calibri"/>
                <a:ea typeface="Calibri"/>
                <a:cs typeface="Calibri"/>
                <a:sym typeface="Calibri"/>
              </a:rPr>
              <a:t>mi</a:t>
            </a:r>
            <a:r>
              <a:rPr lang="en-US" sz="1800" dirty="0">
                <a:solidFill>
                  <a:schemeClr val="dk1"/>
                </a:solidFill>
                <a:latin typeface="Calibri"/>
                <a:ea typeface="Calibri"/>
                <a:cs typeface="Calibri"/>
                <a:sym typeface="Calibri"/>
              </a:rPr>
              <a:t>s </a:t>
            </a:r>
            <a:r>
              <a:rPr lang="en-US" sz="1800" dirty="0" err="1">
                <a:solidFill>
                  <a:schemeClr val="dk1"/>
                </a:solidFill>
                <a:latin typeface="Calibri"/>
                <a:ea typeface="Calibri"/>
                <a:cs typeface="Calibri"/>
                <a:sym typeface="Calibri"/>
              </a:rPr>
              <a:t>už</a:t>
            </a:r>
            <a:r>
              <a:rPr lang="en-US" sz="1800" dirty="0">
                <a:solidFill>
                  <a:schemeClr val="dk1"/>
                </a:solidFill>
                <a:latin typeface="Calibri"/>
                <a:ea typeface="Calibri"/>
                <a:cs typeface="Calibri"/>
                <a:sym typeface="Calibri"/>
              </a:rPr>
              <a:t> </a:t>
            </a:r>
            <a:r>
              <a:rPr lang="en-US" sz="1800" dirty="0" err="1">
                <a:solidFill>
                  <a:schemeClr val="dk1"/>
                </a:solidFill>
                <a:latin typeface="Calibri"/>
                <a:ea typeface="Calibri"/>
                <a:cs typeface="Calibri"/>
                <a:sym typeface="Calibri"/>
              </a:rPr>
              <a:t>darbo</a:t>
            </a:r>
            <a:r>
              <a:rPr lang="en-US" sz="1800" dirty="0">
                <a:solidFill>
                  <a:schemeClr val="dk1"/>
                </a:solidFill>
                <a:latin typeface="Calibri"/>
                <a:ea typeface="Calibri"/>
                <a:cs typeface="Calibri"/>
                <a:sym typeface="Calibri"/>
              </a:rPr>
              <a:t> </a:t>
            </a:r>
            <a:r>
              <a:rPr lang="en-US" sz="1800" dirty="0" err="1">
                <a:solidFill>
                  <a:schemeClr val="dk1"/>
                </a:solidFill>
                <a:latin typeface="Calibri"/>
                <a:ea typeface="Calibri"/>
                <a:cs typeface="Calibri"/>
                <a:sym typeface="Calibri"/>
              </a:rPr>
              <a:t>praleidimą</a:t>
            </a:r>
            <a:r>
              <a:rPr lang="en-US" sz="1800" dirty="0">
                <a:solidFill>
                  <a:schemeClr val="dk1"/>
                </a:solidFill>
                <a:latin typeface="Calibri"/>
                <a:ea typeface="Calibri"/>
                <a:cs typeface="Calibri"/>
                <a:sym typeface="Calibri"/>
              </a:rPr>
              <a:t> </a:t>
            </a:r>
            <a:r>
              <a:rPr lang="en-US" sz="1800" dirty="0" err="1">
                <a:solidFill>
                  <a:schemeClr val="dk1"/>
                </a:solidFill>
                <a:latin typeface="Calibri"/>
                <a:ea typeface="Calibri"/>
                <a:cs typeface="Calibri"/>
                <a:sym typeface="Calibri"/>
              </a:rPr>
              <a:t>ar</a:t>
            </a:r>
            <a:r>
              <a:rPr lang="en-US" sz="1800" dirty="0">
                <a:solidFill>
                  <a:schemeClr val="dk1"/>
                </a:solidFill>
                <a:latin typeface="Calibri"/>
                <a:ea typeface="Calibri"/>
                <a:cs typeface="Calibri"/>
                <a:sym typeface="Calibri"/>
              </a:rPr>
              <a:t> </a:t>
            </a:r>
            <a:r>
              <a:rPr lang="en-US" sz="1800" dirty="0" err="1">
                <a:solidFill>
                  <a:schemeClr val="dk1"/>
                </a:solidFill>
                <a:latin typeface="Calibri"/>
                <a:ea typeface="Calibri"/>
                <a:cs typeface="Calibri"/>
                <a:sym typeface="Calibri"/>
              </a:rPr>
              <a:t>vėlavimą</a:t>
            </a:r>
            <a:endParaRPr sz="1800"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7"/>
        <p:cNvGrpSpPr/>
        <p:nvPr/>
      </p:nvGrpSpPr>
      <p:grpSpPr>
        <a:xfrm>
          <a:off x="0" y="0"/>
          <a:ext cx="0" cy="0"/>
          <a:chOff x="0" y="0"/>
          <a:chExt cx="0" cy="0"/>
        </a:xfrm>
      </p:grpSpPr>
      <p:sp>
        <p:nvSpPr>
          <p:cNvPr id="168" name="Google Shape;168;g172b76da09b_0_2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9" name="Google Shape;169;g172b76da09b_0_2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0" name="Google Shape;170;g172b76da09b_0_26"/>
          <p:cNvSpPr>
            <a:spLocks noGrp="1"/>
          </p:cNvSpPr>
          <p:nvPr>
            <p:ph type="title"/>
          </p:nvPr>
        </p:nvSpPr>
        <p:spPr>
          <a:xfrm>
            <a:off x="371250" y="-76000"/>
            <a:ext cx="10920900" cy="6372600"/>
          </a:xfrm>
          <a:prstGeom prst="ellipse">
            <a:avLst/>
          </a:prstGeom>
          <a:noFill/>
          <a:ln>
            <a:noFill/>
          </a:ln>
        </p:spPr>
        <p:txBody>
          <a:bodyPr spcFirstLastPara="1" wrap="square" lIns="0" tIns="0" rIns="0" bIns="0" anchor="t" anchorCtr="0">
            <a:normAutofit fontScale="90000"/>
          </a:bodyPr>
          <a:lstStyle/>
          <a:p>
            <a:pPr marL="0" lvl="0" indent="0" algn="just" rtl="0">
              <a:lnSpc>
                <a:spcPct val="90000"/>
              </a:lnSpc>
              <a:spcBef>
                <a:spcPts val="0"/>
              </a:spcBef>
              <a:spcAft>
                <a:spcPts val="0"/>
              </a:spcAft>
              <a:buClr>
                <a:schemeClr val="dk1"/>
              </a:buClr>
              <a:buSzPct val="84836"/>
              <a:buFont typeface="Calibri"/>
              <a:buNone/>
            </a:pPr>
            <a:r>
              <a:rPr lang="en-US" sz="2711" b="1" dirty="0"/>
              <a:t> </a:t>
            </a:r>
            <a:r>
              <a:rPr lang="en-US" sz="2711" b="1" dirty="0" err="1"/>
              <a:t>Įmonės</a:t>
            </a:r>
            <a:r>
              <a:rPr lang="en-US" sz="2711" b="1" dirty="0"/>
              <a:t> </a:t>
            </a:r>
            <a:r>
              <a:rPr lang="en-US" sz="2711" b="1" dirty="0" err="1"/>
              <a:t>politikos</a:t>
            </a:r>
            <a:r>
              <a:rPr lang="en-US" sz="2711" b="1" dirty="0"/>
              <a:t> </a:t>
            </a:r>
            <a:r>
              <a:rPr lang="en-US" sz="2711" b="1" dirty="0" err="1"/>
              <a:t>ypatumai</a:t>
            </a:r>
            <a:endParaRPr sz="2711" dirty="0">
              <a:solidFill>
                <a:srgbClr val="545E6B"/>
              </a:solidFill>
              <a:latin typeface="Arial"/>
              <a:ea typeface="Arial"/>
              <a:cs typeface="Arial"/>
              <a:sym typeface="Arial"/>
            </a:endParaRPr>
          </a:p>
          <a:p>
            <a:pPr marL="0" marR="0" lvl="0" indent="0" algn="just" rtl="0">
              <a:lnSpc>
                <a:spcPct val="100000"/>
              </a:lnSpc>
              <a:spcBef>
                <a:spcPts val="0"/>
              </a:spcBef>
              <a:spcAft>
                <a:spcPts val="0"/>
              </a:spcAft>
              <a:buNone/>
            </a:pPr>
            <a:endParaRPr sz="2000" dirty="0"/>
          </a:p>
          <a:p>
            <a:pPr marL="0" lvl="0" indent="0" algn="just" rtl="0">
              <a:lnSpc>
                <a:spcPct val="100000"/>
              </a:lnSpc>
              <a:spcBef>
                <a:spcPts val="0"/>
              </a:spcBef>
              <a:spcAft>
                <a:spcPts val="0"/>
              </a:spcAft>
              <a:buClr>
                <a:schemeClr val="dk1"/>
              </a:buClr>
              <a:buSzPct val="127777"/>
              <a:buFont typeface="Calibri"/>
              <a:buNone/>
            </a:pPr>
            <a:endParaRPr sz="1800" dirty="0"/>
          </a:p>
          <a:p>
            <a:pPr marL="0" marR="0" lvl="0" indent="113030" algn="just" rtl="0">
              <a:lnSpc>
                <a:spcPct val="100000"/>
              </a:lnSpc>
              <a:spcBef>
                <a:spcPts val="0"/>
              </a:spcBef>
              <a:spcAft>
                <a:spcPts val="0"/>
              </a:spcAft>
              <a:buSzPct val="100000"/>
              <a:buChar char="●"/>
            </a:pPr>
            <a:r>
              <a:rPr lang="en-US" sz="2022" u="sng" dirty="0" err="1"/>
              <a:t>Darbuotojų</a:t>
            </a:r>
            <a:r>
              <a:rPr lang="en-US" sz="2022" u="sng" dirty="0"/>
              <a:t> </a:t>
            </a:r>
            <a:r>
              <a:rPr lang="en-US" sz="2022" u="sng" dirty="0" err="1"/>
              <a:t>elgesio</a:t>
            </a:r>
            <a:r>
              <a:rPr lang="en-US" sz="2022" u="sng" dirty="0"/>
              <a:t> </a:t>
            </a:r>
            <a:r>
              <a:rPr lang="en-US" sz="2022" u="sng" dirty="0" err="1"/>
              <a:t>kodekso</a:t>
            </a:r>
            <a:r>
              <a:rPr lang="en-US" sz="2022" u="sng" dirty="0"/>
              <a:t> </a:t>
            </a:r>
            <a:r>
              <a:rPr lang="en-US" sz="2022" u="sng" dirty="0" err="1"/>
              <a:t>politika</a:t>
            </a:r>
            <a:r>
              <a:rPr lang="en-US" sz="2022" u="sng" dirty="0"/>
              <a:t>:</a:t>
            </a:r>
            <a:endParaRPr sz="2022" dirty="0"/>
          </a:p>
          <a:p>
            <a:pPr marL="0" marR="0" lvl="0" indent="0" algn="just" rtl="0">
              <a:lnSpc>
                <a:spcPct val="100000"/>
              </a:lnSpc>
              <a:spcBef>
                <a:spcPts val="1000"/>
              </a:spcBef>
              <a:spcAft>
                <a:spcPts val="0"/>
              </a:spcAft>
              <a:buClr>
                <a:schemeClr val="dk1"/>
              </a:buClr>
              <a:buSzPct val="54395"/>
              <a:buFont typeface="Arial"/>
              <a:buNone/>
            </a:pPr>
            <a:r>
              <a:rPr lang="en-US" sz="2022" dirty="0" err="1"/>
              <a:t>Taisyklės</a:t>
            </a:r>
            <a:r>
              <a:rPr lang="en-US" sz="2022" dirty="0"/>
              <a:t> </a:t>
            </a:r>
            <a:r>
              <a:rPr lang="en-US" sz="2022" dirty="0" err="1"/>
              <a:t>turi</a:t>
            </a:r>
            <a:r>
              <a:rPr lang="en-US" sz="2022" dirty="0"/>
              <a:t> </a:t>
            </a:r>
            <a:r>
              <a:rPr lang="en-US" sz="2022" dirty="0" err="1"/>
              <a:t>būti</a:t>
            </a:r>
            <a:r>
              <a:rPr lang="en-US" sz="2022" dirty="0"/>
              <a:t> </a:t>
            </a:r>
            <a:r>
              <a:rPr lang="en-US" sz="2022" dirty="0" err="1"/>
              <a:t>aiškios</a:t>
            </a:r>
            <a:r>
              <a:rPr lang="en-US" sz="2022" dirty="0"/>
              <a:t> </a:t>
            </a:r>
            <a:r>
              <a:rPr lang="en-US" sz="2022" dirty="0" err="1"/>
              <a:t>ir</a:t>
            </a:r>
            <a:r>
              <a:rPr lang="en-US" sz="2022" dirty="0"/>
              <a:t> </a:t>
            </a:r>
            <a:r>
              <a:rPr lang="lt-LT" sz="2022" dirty="0"/>
              <a:t>suprantamos</a:t>
            </a:r>
            <a:r>
              <a:rPr lang="en-US" sz="2022" dirty="0"/>
              <a:t>. </a:t>
            </a:r>
            <a:r>
              <a:rPr lang="en-US" sz="2022" dirty="0" err="1"/>
              <a:t>Darbuotojai</a:t>
            </a:r>
            <a:r>
              <a:rPr lang="en-US" sz="2022" dirty="0"/>
              <a:t> </a:t>
            </a:r>
            <a:r>
              <a:rPr lang="en-US" sz="2022" dirty="0" err="1"/>
              <a:t>gali</a:t>
            </a:r>
            <a:r>
              <a:rPr lang="en-US" sz="2022" dirty="0"/>
              <a:t> </a:t>
            </a:r>
            <a:r>
              <a:rPr lang="en-US" sz="2022" dirty="0" err="1"/>
              <a:t>su</a:t>
            </a:r>
            <a:r>
              <a:rPr lang="en-US" sz="2022" dirty="0"/>
              <a:t> </a:t>
            </a:r>
            <a:r>
              <a:rPr lang="en-US" sz="2022" dirty="0" err="1"/>
              <a:t>jomis</a:t>
            </a:r>
            <a:r>
              <a:rPr lang="en-US" sz="2022" dirty="0"/>
              <a:t> </a:t>
            </a:r>
            <a:r>
              <a:rPr lang="en-US" sz="2022" dirty="0" err="1"/>
              <a:t>susipažinti</a:t>
            </a:r>
            <a:r>
              <a:rPr lang="en-US" sz="2022" dirty="0"/>
              <a:t>, kai </a:t>
            </a:r>
            <a:r>
              <a:rPr lang="lt-LT" sz="2022" dirty="0"/>
              <a:t>abejoja</a:t>
            </a:r>
            <a:r>
              <a:rPr lang="en-US" sz="2022" dirty="0"/>
              <a:t>, </a:t>
            </a:r>
            <a:r>
              <a:rPr lang="en-US" sz="2022" dirty="0" err="1"/>
              <a:t>koks</a:t>
            </a:r>
            <a:r>
              <a:rPr lang="en-US" sz="2022" dirty="0"/>
              <a:t> </a:t>
            </a:r>
            <a:r>
              <a:rPr lang="en-US" sz="2022" dirty="0" err="1"/>
              <a:t>elgesys</a:t>
            </a:r>
            <a:r>
              <a:rPr lang="en-US" sz="2022" dirty="0"/>
              <a:t> </a:t>
            </a:r>
            <a:r>
              <a:rPr lang="en-US" sz="2022" dirty="0" err="1"/>
              <a:t>yra</a:t>
            </a:r>
            <a:r>
              <a:rPr lang="en-US" sz="2022" dirty="0"/>
              <a:t> </a:t>
            </a:r>
            <a:r>
              <a:rPr lang="en-US" sz="2022" dirty="0" err="1"/>
              <a:t>priimtinas</a:t>
            </a:r>
            <a:r>
              <a:rPr lang="en-US" sz="2022" dirty="0"/>
              <a:t>. </a:t>
            </a:r>
            <a:r>
              <a:rPr lang="en-US" sz="2022" dirty="0" err="1"/>
              <a:t>Šiomis</a:t>
            </a:r>
            <a:r>
              <a:rPr lang="en-US" sz="2022" dirty="0"/>
              <a:t> </a:t>
            </a:r>
            <a:r>
              <a:rPr lang="en-US" sz="2022" dirty="0" err="1"/>
              <a:t>taisyklėmis</a:t>
            </a:r>
            <a:r>
              <a:rPr lang="en-US" sz="2022" dirty="0"/>
              <a:t> </a:t>
            </a:r>
            <a:r>
              <a:rPr lang="en-US" sz="2022" dirty="0" err="1"/>
              <a:t>nustatomos</a:t>
            </a:r>
            <a:r>
              <a:rPr lang="en-US" sz="2022" dirty="0"/>
              <a:t> </a:t>
            </a:r>
            <a:r>
              <a:rPr lang="en-US" sz="2022" dirty="0" err="1"/>
              <a:t>darbuotojų</a:t>
            </a:r>
            <a:r>
              <a:rPr lang="en-US" sz="2022" dirty="0"/>
              <a:t> </a:t>
            </a:r>
            <a:r>
              <a:rPr lang="en-US" sz="2022" dirty="0" err="1"/>
              <a:t>elgesio</a:t>
            </a:r>
            <a:r>
              <a:rPr lang="en-US" sz="2022" dirty="0"/>
              <a:t> </a:t>
            </a:r>
            <a:r>
              <a:rPr lang="en-US" sz="2022" dirty="0" err="1"/>
              <a:t>gairės</a:t>
            </a:r>
            <a:r>
              <a:rPr lang="en-US" sz="2022" dirty="0"/>
              <a:t>, </a:t>
            </a:r>
            <a:r>
              <a:rPr lang="en-US" sz="2022" dirty="0" err="1"/>
              <a:t>įskaitant</a:t>
            </a:r>
            <a:r>
              <a:rPr lang="en-US" sz="2022" dirty="0"/>
              <a:t>:</a:t>
            </a:r>
            <a:endParaRPr sz="2022" dirty="0"/>
          </a:p>
          <a:p>
            <a:pPr marL="0" marR="0" lvl="0" indent="0" algn="just" rtl="0">
              <a:lnSpc>
                <a:spcPct val="100000"/>
              </a:lnSpc>
              <a:spcBef>
                <a:spcPts val="1000"/>
              </a:spcBef>
              <a:spcAft>
                <a:spcPts val="0"/>
              </a:spcAft>
              <a:buClr>
                <a:schemeClr val="dk1"/>
              </a:buClr>
              <a:buSzPct val="54395"/>
              <a:buFont typeface="Arial"/>
              <a:buNone/>
            </a:pPr>
            <a:endParaRPr sz="2022" dirty="0"/>
          </a:p>
          <a:p>
            <a:pPr marL="457200" marR="0" lvl="0" indent="-344169" algn="just" rtl="0">
              <a:lnSpc>
                <a:spcPct val="100000"/>
              </a:lnSpc>
              <a:spcBef>
                <a:spcPts val="1000"/>
              </a:spcBef>
              <a:spcAft>
                <a:spcPts val="0"/>
              </a:spcAft>
              <a:buSzPct val="100000"/>
              <a:buChar char="●"/>
            </a:pPr>
            <a:r>
              <a:rPr lang="en-US" sz="2022" dirty="0" err="1"/>
              <a:t>Aprangos</a:t>
            </a:r>
            <a:r>
              <a:rPr lang="en-US" sz="2022" dirty="0"/>
              <a:t> </a:t>
            </a:r>
            <a:r>
              <a:rPr lang="en-US" sz="2022" dirty="0" err="1"/>
              <a:t>kodas</a:t>
            </a:r>
            <a:endParaRPr sz="2022" dirty="0"/>
          </a:p>
          <a:p>
            <a:pPr marL="457200" marR="0" lvl="0" indent="-344169" algn="just" rtl="0">
              <a:lnSpc>
                <a:spcPct val="100000"/>
              </a:lnSpc>
              <a:spcBef>
                <a:spcPts val="0"/>
              </a:spcBef>
              <a:spcAft>
                <a:spcPts val="0"/>
              </a:spcAft>
              <a:buSzPct val="100000"/>
              <a:buChar char="●"/>
            </a:pPr>
            <a:r>
              <a:rPr lang="en-US" sz="2022" dirty="0" err="1"/>
              <a:t>Saugos</a:t>
            </a:r>
            <a:r>
              <a:rPr lang="en-US" sz="2022" dirty="0"/>
              <a:t> </a:t>
            </a:r>
            <a:r>
              <a:rPr lang="en-US" sz="2022" dirty="0" err="1"/>
              <a:t>procedūros</a:t>
            </a:r>
            <a:endParaRPr sz="2022" dirty="0"/>
          </a:p>
          <a:p>
            <a:pPr marL="457200" marR="0" lvl="0" indent="-344169" algn="just" rtl="0">
              <a:lnSpc>
                <a:spcPct val="100000"/>
              </a:lnSpc>
              <a:spcBef>
                <a:spcPts val="0"/>
              </a:spcBef>
              <a:spcAft>
                <a:spcPts val="0"/>
              </a:spcAft>
              <a:buSzPct val="100000"/>
              <a:buChar char="●"/>
            </a:pPr>
            <a:r>
              <a:rPr lang="en-US" sz="2022" dirty="0" err="1"/>
              <a:t>Priekabiavimo</a:t>
            </a:r>
            <a:r>
              <a:rPr lang="en-US" sz="2022" dirty="0"/>
              <a:t> </a:t>
            </a:r>
            <a:r>
              <a:rPr lang="en-US" sz="2022" dirty="0" err="1"/>
              <a:t>politika</a:t>
            </a:r>
            <a:endParaRPr sz="2022" dirty="0"/>
          </a:p>
          <a:p>
            <a:pPr marL="457200" marR="0" lvl="0" indent="-344169" algn="just" rtl="0">
              <a:lnSpc>
                <a:spcPct val="100000"/>
              </a:lnSpc>
              <a:spcBef>
                <a:spcPts val="0"/>
              </a:spcBef>
              <a:spcAft>
                <a:spcPts val="0"/>
              </a:spcAft>
              <a:buSzPct val="100000"/>
              <a:buChar char="●"/>
            </a:pPr>
            <a:r>
              <a:rPr lang="en-US" sz="2022" dirty="0" err="1"/>
              <a:t>Technologijų</a:t>
            </a:r>
            <a:r>
              <a:rPr lang="en-US" sz="2022" dirty="0"/>
              <a:t> </a:t>
            </a:r>
            <a:r>
              <a:rPr lang="en-US" sz="2022" dirty="0" err="1"/>
              <a:t>naudojimas</a:t>
            </a:r>
            <a:endParaRPr sz="2022" dirty="0"/>
          </a:p>
          <a:p>
            <a:pPr marL="457200" marR="0" lvl="0" indent="-344169" algn="just" rtl="0">
              <a:lnSpc>
                <a:spcPct val="100000"/>
              </a:lnSpc>
              <a:spcBef>
                <a:spcPts val="0"/>
              </a:spcBef>
              <a:spcAft>
                <a:spcPts val="0"/>
              </a:spcAft>
              <a:buSzPct val="100000"/>
              <a:buChar char="●"/>
            </a:pPr>
            <a:r>
              <a:rPr lang="en-US" sz="2022" dirty="0" err="1"/>
              <a:t>Drausmė</a:t>
            </a:r>
            <a:endParaRPr sz="2022" dirty="0"/>
          </a:p>
          <a:p>
            <a:pPr marL="457200" marR="0" lvl="0" indent="-344169" algn="just" rtl="0">
              <a:lnSpc>
                <a:spcPct val="100000"/>
              </a:lnSpc>
              <a:spcBef>
                <a:spcPts val="0"/>
              </a:spcBef>
              <a:spcAft>
                <a:spcPts val="0"/>
              </a:spcAft>
              <a:buSzPct val="100000"/>
              <a:buChar char="●"/>
            </a:pPr>
            <a:r>
              <a:rPr lang="en-US" sz="2022" dirty="0" err="1"/>
              <a:t>Tinkamas</a:t>
            </a:r>
            <a:r>
              <a:rPr lang="en-US" sz="2022" dirty="0"/>
              <a:t> </a:t>
            </a:r>
            <a:r>
              <a:rPr lang="en-US" sz="2022" dirty="0" err="1"/>
              <a:t>elgesys</a:t>
            </a:r>
            <a:endParaRPr sz="2022" dirty="0"/>
          </a:p>
          <a:p>
            <a:pPr marL="457200" marR="0" lvl="0" indent="-344169" algn="just" rtl="0">
              <a:lnSpc>
                <a:spcPct val="100000"/>
              </a:lnSpc>
              <a:spcBef>
                <a:spcPts val="0"/>
              </a:spcBef>
              <a:spcAft>
                <a:spcPts val="0"/>
              </a:spcAft>
              <a:buSzPct val="100000"/>
              <a:buChar char="●"/>
            </a:pPr>
            <a:r>
              <a:rPr lang="en-US" sz="2022" dirty="0" err="1"/>
              <a:t>Įspėjimai</a:t>
            </a:r>
            <a:endParaRPr sz="2022" dirty="0"/>
          </a:p>
          <a:p>
            <a:pPr marL="457200" marR="0" lvl="0" indent="-344169" algn="just" rtl="0">
              <a:lnSpc>
                <a:spcPct val="100000"/>
              </a:lnSpc>
              <a:spcBef>
                <a:spcPts val="0"/>
              </a:spcBef>
              <a:spcAft>
                <a:spcPts val="0"/>
              </a:spcAft>
              <a:buSzPct val="100000"/>
              <a:buChar char="●"/>
            </a:pPr>
            <a:r>
              <a:rPr lang="en-US" sz="2022" dirty="0" err="1"/>
              <a:t>Nutraukimas</a:t>
            </a:r>
            <a:endParaRPr sz="2022" dirty="0"/>
          </a:p>
        </p:txBody>
      </p:sp>
      <p:grpSp>
        <p:nvGrpSpPr>
          <p:cNvPr id="171" name="Google Shape;171;g172b76da09b_0_26"/>
          <p:cNvGrpSpPr/>
          <p:nvPr/>
        </p:nvGrpSpPr>
        <p:grpSpPr>
          <a:xfrm>
            <a:off x="441960" y="561256"/>
            <a:ext cx="1128381" cy="847205"/>
            <a:chOff x="7393391" y="1075612"/>
            <a:chExt cx="1128381" cy="847205"/>
          </a:xfrm>
        </p:grpSpPr>
        <p:sp>
          <p:nvSpPr>
            <p:cNvPr id="172" name="Google Shape;172;g172b76da09b_0_2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3" name="Google Shape;173;g172b76da09b_0_26"/>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74" name="Google Shape;174;g172b76da09b_0_26"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8"/>
        <p:cNvGrpSpPr/>
        <p:nvPr/>
      </p:nvGrpSpPr>
      <p:grpSpPr>
        <a:xfrm>
          <a:off x="0" y="0"/>
          <a:ext cx="0" cy="0"/>
          <a:chOff x="0" y="0"/>
          <a:chExt cx="0" cy="0"/>
        </a:xfrm>
      </p:grpSpPr>
      <p:sp>
        <p:nvSpPr>
          <p:cNvPr id="179" name="Google Shape;179;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0" name="Google Shape;180;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1" name="Google Shape;181;p5"/>
          <p:cNvSpPr>
            <a:spLocks noGrp="1"/>
          </p:cNvSpPr>
          <p:nvPr>
            <p:ph type="title"/>
          </p:nvPr>
        </p:nvSpPr>
        <p:spPr>
          <a:xfrm>
            <a:off x="636743" y="-79384"/>
            <a:ext cx="10379741" cy="5775963"/>
          </a:xfrm>
          <a:prstGeom prst="ellipse">
            <a:avLst/>
          </a:prstGeom>
          <a:noFill/>
          <a:ln>
            <a:noFill/>
          </a:ln>
        </p:spPr>
        <p:txBody>
          <a:bodyPr spcFirstLastPara="1" wrap="square" lIns="91425" tIns="91425" rIns="91425" bIns="45700" anchor="t" anchorCtr="0">
            <a:normAutofit fontScale="90000"/>
          </a:bodyPr>
          <a:lstStyle/>
          <a:p>
            <a:pPr marL="0" marR="0" lvl="0" indent="0" algn="just" rtl="0">
              <a:lnSpc>
                <a:spcPct val="90000"/>
              </a:lnSpc>
              <a:spcBef>
                <a:spcPts val="0"/>
              </a:spcBef>
              <a:spcAft>
                <a:spcPts val="0"/>
              </a:spcAft>
              <a:buClr>
                <a:schemeClr val="dk1"/>
              </a:buClr>
              <a:buSzPct val="84836"/>
              <a:buFont typeface="Calibri"/>
              <a:buNone/>
            </a:pPr>
            <a:r>
              <a:rPr lang="en-US" sz="2711" b="1" dirty="0">
                <a:solidFill>
                  <a:srgbClr val="222222"/>
                </a:solidFill>
              </a:rPr>
              <a:t> </a:t>
            </a:r>
            <a:r>
              <a:rPr lang="en-US" sz="2711" b="1" dirty="0" err="1">
                <a:solidFill>
                  <a:srgbClr val="222222"/>
                </a:solidFill>
              </a:rPr>
              <a:t>Įmonės</a:t>
            </a:r>
            <a:r>
              <a:rPr lang="en-US" sz="2711" b="1" dirty="0">
                <a:solidFill>
                  <a:srgbClr val="222222"/>
                </a:solidFill>
              </a:rPr>
              <a:t> </a:t>
            </a:r>
            <a:r>
              <a:rPr lang="en-US" sz="2711" b="1" dirty="0" err="1">
                <a:solidFill>
                  <a:srgbClr val="222222"/>
                </a:solidFill>
              </a:rPr>
              <a:t>politikos</a:t>
            </a:r>
            <a:r>
              <a:rPr lang="en-US" sz="2711" b="1" dirty="0">
                <a:solidFill>
                  <a:srgbClr val="222222"/>
                </a:solidFill>
              </a:rPr>
              <a:t> </a:t>
            </a:r>
            <a:r>
              <a:rPr lang="en-US" sz="2711" b="1" dirty="0" err="1">
                <a:solidFill>
                  <a:srgbClr val="222222"/>
                </a:solidFill>
                <a:latin typeface="Calibri"/>
                <a:ea typeface="Calibri"/>
                <a:cs typeface="Calibri"/>
                <a:sym typeface="Calibri"/>
              </a:rPr>
              <a:t>aktualumas</a:t>
            </a:r>
            <a:r>
              <a:rPr lang="en-US" sz="2711" b="1" dirty="0">
                <a:solidFill>
                  <a:srgbClr val="222222"/>
                </a:solidFill>
                <a:latin typeface="Calibri"/>
                <a:ea typeface="Calibri"/>
                <a:cs typeface="Calibri"/>
                <a:sym typeface="Calibri"/>
              </a:rPr>
              <a:t> </a:t>
            </a:r>
            <a:r>
              <a:rPr lang="en-US" sz="2711" b="1" dirty="0" err="1">
                <a:solidFill>
                  <a:srgbClr val="222222"/>
                </a:solidFill>
                <a:latin typeface="Calibri"/>
                <a:ea typeface="Calibri"/>
                <a:cs typeface="Calibri"/>
                <a:sym typeface="Calibri"/>
              </a:rPr>
              <a:t>ir</a:t>
            </a:r>
            <a:r>
              <a:rPr lang="en-US" sz="2711" b="1" dirty="0">
                <a:solidFill>
                  <a:srgbClr val="222222"/>
                </a:solidFill>
                <a:latin typeface="Calibri"/>
                <a:ea typeface="Calibri"/>
                <a:cs typeface="Calibri"/>
                <a:sym typeface="Calibri"/>
              </a:rPr>
              <a:t> </a:t>
            </a:r>
            <a:r>
              <a:rPr lang="en-US" sz="2711" b="1" dirty="0" err="1">
                <a:solidFill>
                  <a:srgbClr val="222222"/>
                </a:solidFill>
              </a:rPr>
              <a:t>panaudojimas</a:t>
            </a:r>
            <a:br>
              <a:rPr lang="en-US" sz="2800" dirty="0">
                <a:latin typeface="Calibri"/>
                <a:ea typeface="Calibri"/>
                <a:cs typeface="Calibri"/>
                <a:sym typeface="Calibri"/>
              </a:rPr>
            </a:br>
            <a:endParaRPr sz="1800" dirty="0"/>
          </a:p>
          <a:p>
            <a:pPr marL="0" marR="0" lvl="0" indent="0" algn="just" rtl="0">
              <a:lnSpc>
                <a:spcPct val="90000"/>
              </a:lnSpc>
              <a:spcBef>
                <a:spcPts val="0"/>
              </a:spcBef>
              <a:spcAft>
                <a:spcPts val="0"/>
              </a:spcAft>
              <a:buClr>
                <a:schemeClr val="dk1"/>
              </a:buClr>
              <a:buSzPct val="113736"/>
              <a:buFont typeface="Calibri"/>
              <a:buNone/>
            </a:pPr>
            <a:r>
              <a:rPr lang="en-US" sz="2022" dirty="0" err="1"/>
              <a:t>Įmonės</a:t>
            </a:r>
            <a:r>
              <a:rPr lang="en-US" sz="2022" dirty="0"/>
              <a:t> </a:t>
            </a:r>
            <a:r>
              <a:rPr lang="en-US" sz="2022" dirty="0" err="1"/>
              <a:t>politika</a:t>
            </a:r>
            <a:r>
              <a:rPr lang="en-US" sz="2022" dirty="0"/>
              <a:t> </a:t>
            </a:r>
            <a:r>
              <a:rPr lang="en-US" sz="2022" dirty="0" err="1"/>
              <a:t>ir</a:t>
            </a:r>
            <a:r>
              <a:rPr lang="en-US" sz="2022" dirty="0"/>
              <a:t> </a:t>
            </a:r>
            <a:r>
              <a:rPr lang="en-US" sz="2022" dirty="0" err="1"/>
              <a:t>procedūros</a:t>
            </a:r>
            <a:r>
              <a:rPr lang="en-US" sz="2022" dirty="0"/>
              <a:t> - tai </a:t>
            </a:r>
            <a:r>
              <a:rPr lang="en-US" sz="2022" dirty="0" err="1"/>
              <a:t>vidinių</a:t>
            </a:r>
            <a:r>
              <a:rPr lang="en-US" sz="2022" dirty="0"/>
              <a:t> </a:t>
            </a:r>
            <a:r>
              <a:rPr lang="en-US" sz="2022" dirty="0" err="1"/>
              <a:t>gairių</a:t>
            </a:r>
            <a:r>
              <a:rPr lang="en-US" sz="2022" dirty="0"/>
              <a:t> </a:t>
            </a:r>
            <a:r>
              <a:rPr lang="en-US" sz="2022" dirty="0" err="1"/>
              <a:t>rinkinys</a:t>
            </a:r>
            <a:r>
              <a:rPr lang="en-US" sz="2022" dirty="0"/>
              <a:t>, </a:t>
            </a:r>
            <a:r>
              <a:rPr lang="en-US" sz="2022" dirty="0" err="1"/>
              <a:t>kuriame</a:t>
            </a:r>
            <a:r>
              <a:rPr lang="en-US" sz="2022" dirty="0"/>
              <a:t> </a:t>
            </a:r>
            <a:r>
              <a:rPr lang="en-US" sz="2022" dirty="0" err="1"/>
              <a:t>nustatomos</a:t>
            </a:r>
            <a:r>
              <a:rPr lang="en-US" sz="2022" dirty="0"/>
              <a:t> </a:t>
            </a:r>
            <a:r>
              <a:rPr lang="en-US" sz="2022" dirty="0" err="1"/>
              <a:t>įmonės</a:t>
            </a:r>
            <a:r>
              <a:rPr lang="en-US" sz="2022" dirty="0"/>
              <a:t> </a:t>
            </a:r>
            <a:r>
              <a:rPr lang="en-US" sz="2022" dirty="0" err="1"/>
              <a:t>taisyklės</a:t>
            </a:r>
            <a:r>
              <a:rPr lang="en-US" sz="2022" dirty="0"/>
              <a:t> </a:t>
            </a:r>
            <a:r>
              <a:rPr lang="en-US" sz="2022" dirty="0" err="1"/>
              <a:t>ir</a:t>
            </a:r>
            <a:r>
              <a:rPr lang="en-US" sz="2022" dirty="0"/>
              <a:t> </a:t>
            </a:r>
            <a:r>
              <a:rPr lang="en-US" sz="2022" dirty="0" err="1"/>
              <a:t>lūkesčiai</a:t>
            </a:r>
            <a:r>
              <a:rPr lang="en-US" sz="2022" dirty="0"/>
              <a:t>. </a:t>
            </a:r>
            <a:r>
              <a:rPr lang="en-US" sz="2022" dirty="0" err="1"/>
              <a:t>Jie</a:t>
            </a:r>
            <a:r>
              <a:rPr lang="en-US" sz="2022" dirty="0"/>
              <a:t> </a:t>
            </a:r>
            <a:r>
              <a:rPr lang="en-US" sz="2022" dirty="0" err="1"/>
              <a:t>padeda</a:t>
            </a:r>
            <a:r>
              <a:rPr lang="en-US" sz="2022" dirty="0"/>
              <a:t> </a:t>
            </a:r>
            <a:r>
              <a:rPr lang="en-US" sz="2022" dirty="0" err="1"/>
              <a:t>darbuotojams</a:t>
            </a:r>
            <a:r>
              <a:rPr lang="en-US" sz="2022" dirty="0"/>
              <a:t> </a:t>
            </a:r>
            <a:r>
              <a:rPr lang="en-US" sz="2022" dirty="0" err="1"/>
              <a:t>pranešti</a:t>
            </a:r>
            <a:r>
              <a:rPr lang="en-US" sz="2022" dirty="0"/>
              <a:t>, </a:t>
            </a:r>
            <a:r>
              <a:rPr lang="en-US" sz="2022" dirty="0" err="1"/>
              <a:t>ką</a:t>
            </a:r>
            <a:r>
              <a:rPr lang="en-US" sz="2022" dirty="0"/>
              <a:t> </a:t>
            </a:r>
            <a:r>
              <a:rPr lang="en-US" sz="2022" dirty="0" err="1"/>
              <a:t>jie</a:t>
            </a:r>
            <a:r>
              <a:rPr lang="en-US" sz="2022" dirty="0"/>
              <a:t> </a:t>
            </a:r>
            <a:r>
              <a:rPr lang="en-US" sz="2022" dirty="0" err="1"/>
              <a:t>gali</a:t>
            </a:r>
            <a:r>
              <a:rPr lang="en-US" sz="2022" dirty="0"/>
              <a:t> </a:t>
            </a:r>
            <a:r>
              <a:rPr lang="en-US" sz="2022" dirty="0" err="1"/>
              <a:t>ir</a:t>
            </a:r>
            <a:r>
              <a:rPr lang="en-US" sz="2022" dirty="0"/>
              <a:t> ko </a:t>
            </a:r>
            <a:r>
              <a:rPr lang="en-US" sz="2022" dirty="0" err="1"/>
              <a:t>negali</a:t>
            </a:r>
            <a:r>
              <a:rPr lang="en-US" sz="2022" dirty="0"/>
              <a:t> </a:t>
            </a:r>
            <a:r>
              <a:rPr lang="en-US" sz="2022" dirty="0" err="1"/>
              <a:t>daryti</a:t>
            </a:r>
            <a:r>
              <a:rPr lang="en-US" sz="2022" dirty="0"/>
              <a:t> </a:t>
            </a:r>
            <a:r>
              <a:rPr lang="en-US" sz="2022" dirty="0" err="1"/>
              <a:t>ir</a:t>
            </a:r>
            <a:r>
              <a:rPr lang="en-US" sz="2022" dirty="0"/>
              <a:t> </a:t>
            </a:r>
            <a:r>
              <a:rPr lang="en-US" sz="2022" dirty="0" err="1"/>
              <a:t>kaip</a:t>
            </a:r>
            <a:r>
              <a:rPr lang="en-US" sz="2022" dirty="0"/>
              <a:t> </a:t>
            </a:r>
            <a:r>
              <a:rPr lang="en-US" sz="2022" dirty="0" err="1"/>
              <a:t>jie</a:t>
            </a:r>
            <a:r>
              <a:rPr lang="en-US" sz="2022" dirty="0"/>
              <a:t> </a:t>
            </a:r>
            <a:r>
              <a:rPr lang="en-US" sz="2022" dirty="0" err="1"/>
              <a:t>turėtų</a:t>
            </a:r>
            <a:r>
              <a:rPr lang="en-US" sz="2022" dirty="0"/>
              <a:t> tai </a:t>
            </a:r>
            <a:r>
              <a:rPr lang="en-US" sz="2022" dirty="0" err="1"/>
              <a:t>daryti</a:t>
            </a:r>
            <a:r>
              <a:rPr lang="en-US" sz="2022" dirty="0"/>
              <a:t>.</a:t>
            </a:r>
            <a:br>
              <a:rPr lang="en-US" sz="2022" dirty="0"/>
            </a:br>
            <a:endParaRPr sz="2022" dirty="0"/>
          </a:p>
          <a:p>
            <a:pPr marL="0" marR="0" lvl="0" indent="0" algn="just" rtl="0">
              <a:lnSpc>
                <a:spcPct val="90000"/>
              </a:lnSpc>
              <a:spcBef>
                <a:spcPts val="0"/>
              </a:spcBef>
              <a:spcAft>
                <a:spcPts val="0"/>
              </a:spcAft>
              <a:buClr>
                <a:schemeClr val="dk1"/>
              </a:buClr>
              <a:buSzPct val="113736"/>
              <a:buFont typeface="Calibri"/>
              <a:buNone/>
            </a:pPr>
            <a:r>
              <a:rPr lang="en-US" sz="2022" dirty="0" err="1"/>
              <a:t>Įmonės</a:t>
            </a:r>
            <a:r>
              <a:rPr lang="en-US" sz="2022" dirty="0"/>
              <a:t> </a:t>
            </a:r>
            <a:r>
              <a:rPr lang="en-US" sz="2022" dirty="0" err="1"/>
              <a:t>politika</a:t>
            </a:r>
            <a:r>
              <a:rPr lang="en-US" sz="2022" dirty="0"/>
              <a:t> </a:t>
            </a:r>
            <a:r>
              <a:rPr lang="en-US" sz="2022" dirty="0" err="1"/>
              <a:t>ir</a:t>
            </a:r>
            <a:r>
              <a:rPr lang="en-US" sz="2022" dirty="0"/>
              <a:t> </a:t>
            </a:r>
            <a:r>
              <a:rPr lang="en-US" sz="2022" dirty="0" err="1"/>
              <a:t>procedūromis</a:t>
            </a:r>
            <a:r>
              <a:rPr lang="en-US" sz="2022" dirty="0"/>
              <a:t> </a:t>
            </a:r>
            <a:r>
              <a:rPr lang="en-US" sz="2022" dirty="0" err="1"/>
              <a:t>siekiama</a:t>
            </a:r>
            <a:r>
              <a:rPr lang="en-US" sz="2022" dirty="0"/>
              <a:t> </a:t>
            </a:r>
            <a:r>
              <a:rPr lang="en-US" sz="2022" dirty="0" err="1"/>
              <a:t>apsaugoti</a:t>
            </a:r>
            <a:r>
              <a:rPr lang="en-US" sz="2022" dirty="0"/>
              <a:t> </a:t>
            </a:r>
            <a:r>
              <a:rPr lang="en-US" sz="2022" dirty="0" err="1"/>
              <a:t>darbuotojų</a:t>
            </a:r>
            <a:r>
              <a:rPr lang="en-US" sz="2022" dirty="0"/>
              <a:t> </a:t>
            </a:r>
            <a:r>
              <a:rPr lang="en-US" sz="2022" dirty="0" err="1"/>
              <a:t>teises</a:t>
            </a:r>
            <a:r>
              <a:rPr lang="en-US" sz="2022" dirty="0"/>
              <a:t> </a:t>
            </a:r>
            <a:r>
              <a:rPr lang="en-US" sz="2022" dirty="0" err="1"/>
              <a:t>ir</a:t>
            </a:r>
            <a:r>
              <a:rPr lang="en-US" sz="2022" dirty="0"/>
              <a:t> </a:t>
            </a:r>
            <a:r>
              <a:rPr lang="en-US" sz="2022" dirty="0" err="1"/>
              <a:t>darbdavių</a:t>
            </a:r>
            <a:r>
              <a:rPr lang="en-US" sz="2022" dirty="0"/>
              <a:t> </a:t>
            </a:r>
            <a:r>
              <a:rPr lang="en-US" sz="2022" dirty="0" err="1"/>
              <a:t>verslo</a:t>
            </a:r>
            <a:r>
              <a:rPr lang="en-US" sz="2022" dirty="0"/>
              <a:t> </a:t>
            </a:r>
            <a:r>
              <a:rPr lang="en-US" sz="2022" dirty="0" err="1"/>
              <a:t>interesus</a:t>
            </a:r>
            <a:r>
              <a:rPr lang="en-US" sz="2022" dirty="0"/>
              <a:t>. </a:t>
            </a:r>
            <a:r>
              <a:rPr lang="en-US" sz="2022" dirty="0" err="1"/>
              <a:t>Priklausomai</a:t>
            </a:r>
            <a:r>
              <a:rPr lang="en-US" sz="2022" dirty="0"/>
              <a:t> </a:t>
            </a:r>
            <a:r>
              <a:rPr lang="en-US" sz="2022" dirty="0" err="1"/>
              <a:t>nuo</a:t>
            </a:r>
            <a:r>
              <a:rPr lang="en-US" sz="2022" dirty="0"/>
              <a:t> </a:t>
            </a:r>
            <a:r>
              <a:rPr lang="en-US" sz="2022" dirty="0" err="1"/>
              <a:t>organizacijos</a:t>
            </a:r>
            <a:r>
              <a:rPr lang="en-US" sz="2022" dirty="0"/>
              <a:t> </a:t>
            </a:r>
            <a:r>
              <a:rPr lang="en-US" sz="2022" dirty="0" err="1"/>
              <a:t>poreikių</a:t>
            </a:r>
            <a:r>
              <a:rPr lang="en-US" sz="2022" dirty="0"/>
              <a:t>, </a:t>
            </a:r>
            <a:r>
              <a:rPr lang="en-US" sz="2022" dirty="0" err="1"/>
              <a:t>įvairiose</a:t>
            </a:r>
            <a:r>
              <a:rPr lang="en-US" sz="2022" dirty="0"/>
              <a:t> </a:t>
            </a:r>
            <a:r>
              <a:rPr lang="en-US" sz="2022" dirty="0" err="1"/>
              <a:t>politikos</a:t>
            </a:r>
            <a:r>
              <a:rPr lang="en-US" sz="2022" dirty="0"/>
              <a:t> </a:t>
            </a:r>
            <a:r>
              <a:rPr lang="en-US" sz="2022" dirty="0" err="1"/>
              <a:t>ir</a:t>
            </a:r>
            <a:r>
              <a:rPr lang="en-US" sz="2022" dirty="0"/>
              <a:t> </a:t>
            </a:r>
            <a:r>
              <a:rPr lang="en-US" sz="2022" dirty="0" err="1"/>
              <a:t>procedūrų</a:t>
            </a:r>
            <a:r>
              <a:rPr lang="en-US" sz="2022" dirty="0"/>
              <a:t> </a:t>
            </a:r>
            <a:r>
              <a:rPr lang="en-US" sz="2022" dirty="0" err="1"/>
              <a:t>nuostatose</a:t>
            </a:r>
            <a:r>
              <a:rPr lang="en-US" sz="2022" dirty="0"/>
              <a:t> </a:t>
            </a:r>
            <a:r>
              <a:rPr lang="en-US" sz="2022" dirty="0" err="1"/>
              <a:t>nustatomos</a:t>
            </a:r>
            <a:r>
              <a:rPr lang="en-US" sz="2022" dirty="0"/>
              <a:t> </a:t>
            </a:r>
            <a:r>
              <a:rPr lang="en-US" sz="2022" dirty="0" err="1"/>
              <a:t>taisyklės</a:t>
            </a:r>
            <a:r>
              <a:rPr lang="en-US" sz="2022" dirty="0"/>
              <a:t> </a:t>
            </a:r>
            <a:r>
              <a:rPr lang="en-US" sz="2022" dirty="0" err="1"/>
              <a:t>dėl</a:t>
            </a:r>
            <a:r>
              <a:rPr lang="en-US" sz="2022" dirty="0"/>
              <a:t> </a:t>
            </a:r>
            <a:r>
              <a:rPr lang="en-US" sz="2022" dirty="0" err="1"/>
              <a:t>darbuotojų</a:t>
            </a:r>
            <a:r>
              <a:rPr lang="en-US" sz="2022" dirty="0"/>
              <a:t> </a:t>
            </a:r>
            <a:r>
              <a:rPr lang="en-US" sz="2022" dirty="0" err="1"/>
              <a:t>elgesio</a:t>
            </a:r>
            <a:r>
              <a:rPr lang="en-US" sz="2022" dirty="0"/>
              <a:t>, </a:t>
            </a:r>
            <a:r>
              <a:rPr lang="en-US" sz="2022" dirty="0" err="1"/>
              <a:t>lankomumo</a:t>
            </a:r>
            <a:r>
              <a:rPr lang="en-US" sz="2022" dirty="0"/>
              <a:t>, </a:t>
            </a:r>
            <a:r>
              <a:rPr lang="en-US" sz="2022" dirty="0" err="1"/>
              <a:t>aprangos</a:t>
            </a:r>
            <a:r>
              <a:rPr lang="en-US" sz="2022" dirty="0"/>
              <a:t> </a:t>
            </a:r>
            <a:r>
              <a:rPr lang="en-US" sz="2022" dirty="0" err="1"/>
              <a:t>kodo</a:t>
            </a:r>
            <a:r>
              <a:rPr lang="en-US" sz="2022" dirty="0"/>
              <a:t>, </a:t>
            </a:r>
            <a:r>
              <a:rPr lang="en-US" sz="2022" dirty="0" err="1"/>
              <a:t>privatumo</a:t>
            </a:r>
            <a:r>
              <a:rPr lang="en-US" sz="2022" dirty="0"/>
              <a:t> </a:t>
            </a:r>
            <a:r>
              <a:rPr lang="en-US" sz="2022" dirty="0" err="1"/>
              <a:t>ir</a:t>
            </a:r>
            <a:r>
              <a:rPr lang="en-US" sz="2022" dirty="0"/>
              <a:t> </a:t>
            </a:r>
            <a:r>
              <a:rPr lang="en-US" sz="2022" dirty="0" err="1"/>
              <a:t>kitų</a:t>
            </a:r>
            <a:r>
              <a:rPr lang="en-US" sz="2022" dirty="0"/>
              <a:t> </a:t>
            </a:r>
            <a:r>
              <a:rPr lang="en-US" sz="2022" dirty="0" err="1"/>
              <a:t>sričių</a:t>
            </a:r>
            <a:r>
              <a:rPr lang="en-US" sz="2022" dirty="0"/>
              <a:t>, </a:t>
            </a:r>
            <a:r>
              <a:rPr lang="en-US" sz="2022" dirty="0" err="1"/>
              <a:t>susijusių</a:t>
            </a:r>
            <a:r>
              <a:rPr lang="en-US" sz="2022" dirty="0"/>
              <a:t> </a:t>
            </a:r>
            <a:r>
              <a:rPr lang="en-US" sz="2022" dirty="0" err="1"/>
              <a:t>su</a:t>
            </a:r>
            <a:r>
              <a:rPr lang="en-US" sz="2022" dirty="0"/>
              <a:t> </a:t>
            </a:r>
            <a:r>
              <a:rPr lang="en-US" sz="2022" dirty="0" err="1"/>
              <a:t>darbo</a:t>
            </a:r>
            <a:r>
              <a:rPr lang="en-US" sz="2022" dirty="0"/>
              <a:t> </a:t>
            </a:r>
            <a:r>
              <a:rPr lang="en-US" sz="2022" dirty="0" err="1"/>
              <a:t>sąlygomis</a:t>
            </a:r>
            <a:r>
              <a:rPr lang="en-US" sz="2022" dirty="0"/>
              <a:t>.</a:t>
            </a:r>
            <a:endParaRPr sz="2022" dirty="0"/>
          </a:p>
          <a:p>
            <a:pPr marL="0" marR="0" lvl="0" indent="0" algn="just" rtl="0">
              <a:lnSpc>
                <a:spcPct val="90000"/>
              </a:lnSpc>
              <a:spcBef>
                <a:spcPts val="0"/>
              </a:spcBef>
              <a:spcAft>
                <a:spcPts val="0"/>
              </a:spcAft>
              <a:buClr>
                <a:schemeClr val="dk1"/>
              </a:buClr>
              <a:buSzPct val="113736"/>
              <a:buFont typeface="Calibri"/>
              <a:buNone/>
            </a:pPr>
            <a:endParaRPr sz="2022" dirty="0"/>
          </a:p>
          <a:p>
            <a:pPr marL="0" marR="0" lvl="0" indent="0" algn="just" rtl="0">
              <a:lnSpc>
                <a:spcPct val="90000"/>
              </a:lnSpc>
              <a:spcBef>
                <a:spcPts val="0"/>
              </a:spcBef>
              <a:spcAft>
                <a:spcPts val="0"/>
              </a:spcAft>
              <a:buClr>
                <a:schemeClr val="dk1"/>
              </a:buClr>
              <a:buSzPct val="113736"/>
              <a:buFont typeface="Calibri"/>
              <a:buNone/>
            </a:pPr>
            <a:r>
              <a:rPr lang="en-US" sz="2022" dirty="0" err="1"/>
              <a:t>Aiški</a:t>
            </a:r>
            <a:r>
              <a:rPr lang="en-US" sz="2022" dirty="0"/>
              <a:t> </a:t>
            </a:r>
            <a:r>
              <a:rPr lang="en-US" sz="2022" dirty="0" err="1">
                <a:uFill>
                  <a:noFill/>
                </a:uFill>
                <a:hlinkClick r:id="rId3"/>
              </a:rPr>
              <a:t>įmonės</a:t>
            </a:r>
            <a:r>
              <a:rPr lang="en-US" sz="2022" dirty="0">
                <a:uFill>
                  <a:noFill/>
                </a:uFill>
                <a:hlinkClick r:id="rId3"/>
              </a:rPr>
              <a:t> </a:t>
            </a:r>
            <a:r>
              <a:rPr lang="en-US" sz="2022" dirty="0" err="1">
                <a:uFill>
                  <a:noFill/>
                </a:uFill>
                <a:hlinkClick r:id="rId3"/>
              </a:rPr>
              <a:t>politika</a:t>
            </a:r>
            <a:r>
              <a:rPr lang="en-US" sz="2022" dirty="0">
                <a:uFill>
                  <a:noFill/>
                </a:uFill>
                <a:hlinkClick r:id="rId3"/>
              </a:rPr>
              <a:t> </a:t>
            </a:r>
            <a:r>
              <a:rPr lang="en-US" sz="2022" dirty="0" err="1"/>
              <a:t>skatina</a:t>
            </a:r>
            <a:r>
              <a:rPr lang="en-US" sz="2022" dirty="0"/>
              <a:t> </a:t>
            </a:r>
            <a:r>
              <a:rPr lang="en-US" sz="2022" dirty="0" err="1"/>
              <a:t>darbuotojus</a:t>
            </a:r>
            <a:r>
              <a:rPr lang="en-US" sz="2022" dirty="0"/>
              <a:t> </a:t>
            </a:r>
            <a:r>
              <a:rPr lang="en-US" sz="2022" dirty="0" err="1"/>
              <a:t>laikytis</a:t>
            </a:r>
            <a:r>
              <a:rPr lang="en-US" sz="2022" dirty="0"/>
              <a:t> </a:t>
            </a:r>
            <a:r>
              <a:rPr lang="en-US" sz="2022" dirty="0" err="1"/>
              <a:t>aukštesnių</a:t>
            </a:r>
            <a:r>
              <a:rPr lang="en-US" sz="2022" dirty="0"/>
              <a:t> </a:t>
            </a:r>
            <a:r>
              <a:rPr lang="en-US" sz="2022" dirty="0" err="1"/>
              <a:t>standartų</a:t>
            </a:r>
            <a:r>
              <a:rPr lang="en-US" sz="2022" dirty="0"/>
              <a:t>. </a:t>
            </a:r>
            <a:r>
              <a:rPr lang="en-US" sz="2022" dirty="0" err="1"/>
              <a:t>Jokios</a:t>
            </a:r>
            <a:r>
              <a:rPr lang="en-US" sz="2022" dirty="0"/>
              <a:t> </a:t>
            </a:r>
            <a:r>
              <a:rPr lang="en-US" sz="2022" dirty="0" err="1"/>
              <a:t>taisyklės</a:t>
            </a:r>
            <a:r>
              <a:rPr lang="en-US" sz="2022" dirty="0"/>
              <a:t> </a:t>
            </a:r>
            <a:r>
              <a:rPr lang="en-US" sz="2022" dirty="0" err="1"/>
              <a:t>niekada</a:t>
            </a:r>
            <a:r>
              <a:rPr lang="en-US" sz="2022" dirty="0"/>
              <a:t> </a:t>
            </a:r>
            <a:r>
              <a:rPr lang="en-US" sz="2022" dirty="0" err="1"/>
              <a:t>nepanaikins</a:t>
            </a:r>
            <a:r>
              <a:rPr lang="en-US" sz="2022" dirty="0"/>
              <a:t> </a:t>
            </a:r>
            <a:r>
              <a:rPr lang="en-US" sz="2022" dirty="0" err="1"/>
              <a:t>problemų</a:t>
            </a:r>
            <a:r>
              <a:rPr lang="en-US" sz="2022" dirty="0"/>
              <a:t>, </a:t>
            </a:r>
            <a:r>
              <a:rPr lang="en-US" sz="2022" dirty="0" err="1"/>
              <a:t>su</a:t>
            </a:r>
            <a:r>
              <a:rPr lang="en-US" sz="2022" dirty="0"/>
              <a:t> </a:t>
            </a:r>
            <a:r>
              <a:rPr lang="en-US" sz="2022" dirty="0" err="1"/>
              <a:t>kuriomis</a:t>
            </a:r>
            <a:r>
              <a:rPr lang="en-US" sz="2022" dirty="0"/>
              <a:t> </a:t>
            </a:r>
            <a:r>
              <a:rPr lang="en-US" sz="2022" dirty="0" err="1"/>
              <a:t>susiduria</a:t>
            </a:r>
            <a:r>
              <a:rPr lang="en-US" sz="2022" dirty="0"/>
              <a:t> </a:t>
            </a:r>
            <a:r>
              <a:rPr lang="en-US" sz="2022" dirty="0" err="1"/>
              <a:t>įmonė</a:t>
            </a:r>
            <a:r>
              <a:rPr lang="en-US" sz="2022" dirty="0"/>
              <a:t>, </a:t>
            </a:r>
            <a:r>
              <a:rPr lang="en-US" sz="2022" dirty="0" err="1"/>
              <a:t>tačiau</a:t>
            </a:r>
            <a:r>
              <a:rPr lang="en-US" sz="2022" dirty="0"/>
              <a:t> </a:t>
            </a:r>
            <a:r>
              <a:rPr lang="en-US" sz="2022" dirty="0" err="1"/>
              <a:t>jos</a:t>
            </a:r>
            <a:r>
              <a:rPr lang="en-US" sz="2022" dirty="0"/>
              <a:t> </a:t>
            </a:r>
            <a:r>
              <a:rPr lang="en-US" sz="2022" dirty="0" err="1"/>
              <a:t>nustato</a:t>
            </a:r>
            <a:r>
              <a:rPr lang="en-US" sz="2022" dirty="0"/>
              <a:t> tam </a:t>
            </a:r>
            <a:r>
              <a:rPr lang="en-US" sz="2022" dirty="0" err="1"/>
              <a:t>tikrą</a:t>
            </a:r>
            <a:r>
              <a:rPr lang="en-US" sz="2022" dirty="0"/>
              <a:t> </a:t>
            </a:r>
            <a:r>
              <a:rPr lang="en-US" sz="2022" dirty="0" err="1"/>
              <a:t>apsaugos</a:t>
            </a:r>
            <a:r>
              <a:rPr lang="en-US" sz="2022" dirty="0"/>
              <a:t> </a:t>
            </a:r>
            <a:r>
              <a:rPr lang="en-US" sz="2022" dirty="0" err="1"/>
              <a:t>lygį</a:t>
            </a:r>
            <a:r>
              <a:rPr lang="en-US" sz="2022" dirty="0"/>
              <a:t>, kai </a:t>
            </a:r>
            <a:r>
              <a:rPr lang="en-US" sz="2022" dirty="0" err="1"/>
              <a:t>įmonės</a:t>
            </a:r>
            <a:r>
              <a:rPr lang="en-US" sz="2022" dirty="0"/>
              <a:t> </a:t>
            </a:r>
            <a:r>
              <a:rPr lang="en-US" sz="2022" dirty="0" err="1"/>
              <a:t>samdo</a:t>
            </a:r>
            <a:r>
              <a:rPr lang="en-US" sz="2022" dirty="0"/>
              <a:t> </a:t>
            </a:r>
            <a:r>
              <a:rPr lang="en-US" sz="2022" dirty="0" err="1"/>
              <a:t>naujus</a:t>
            </a:r>
            <a:r>
              <a:rPr lang="en-US" sz="2022" dirty="0"/>
              <a:t> </a:t>
            </a:r>
            <a:r>
              <a:rPr lang="en-US" sz="2022" dirty="0" err="1"/>
              <a:t>darbuotojus</a:t>
            </a:r>
            <a:r>
              <a:rPr lang="en-US" sz="2022" dirty="0"/>
              <a:t> </a:t>
            </a:r>
            <a:r>
              <a:rPr lang="en-US" sz="2022" dirty="0" err="1"/>
              <a:t>ir</a:t>
            </a:r>
            <a:r>
              <a:rPr lang="en-US" sz="2022" dirty="0"/>
              <a:t> </a:t>
            </a:r>
            <a:r>
              <a:rPr lang="en-US" sz="2022" dirty="0" err="1"/>
              <a:t>bendrauja</a:t>
            </a:r>
            <a:r>
              <a:rPr lang="en-US" sz="2022" dirty="0"/>
              <a:t> </a:t>
            </a:r>
            <a:r>
              <a:rPr lang="en-US" sz="2022" dirty="0" err="1"/>
              <a:t>su</a:t>
            </a:r>
            <a:r>
              <a:rPr lang="en-US" sz="2022" dirty="0"/>
              <a:t> </a:t>
            </a:r>
            <a:r>
              <a:rPr lang="en-US" sz="2022" dirty="0" err="1"/>
              <a:t>klientais</a:t>
            </a:r>
            <a:r>
              <a:rPr lang="en-US" sz="2022" dirty="0"/>
              <a:t>.</a:t>
            </a:r>
            <a:endParaRPr sz="2022" dirty="0"/>
          </a:p>
          <a:p>
            <a:pPr marL="0" marR="0" lvl="0" indent="0" algn="just" rtl="0">
              <a:lnSpc>
                <a:spcPct val="90000"/>
              </a:lnSpc>
              <a:spcBef>
                <a:spcPts val="0"/>
              </a:spcBef>
              <a:spcAft>
                <a:spcPts val="0"/>
              </a:spcAft>
              <a:buClr>
                <a:schemeClr val="dk1"/>
              </a:buClr>
              <a:buSzPct val="113736"/>
              <a:buFont typeface="Calibri"/>
              <a:buNone/>
            </a:pPr>
            <a:endParaRPr sz="2022" dirty="0"/>
          </a:p>
          <a:p>
            <a:pPr marL="0" marR="0" lvl="0" indent="0" algn="just" rtl="0">
              <a:lnSpc>
                <a:spcPct val="90000"/>
              </a:lnSpc>
              <a:spcBef>
                <a:spcPts val="0"/>
              </a:spcBef>
              <a:spcAft>
                <a:spcPts val="0"/>
              </a:spcAft>
              <a:buClr>
                <a:schemeClr val="dk1"/>
              </a:buClr>
              <a:buSzPct val="113736"/>
              <a:buFont typeface="Calibri"/>
              <a:buNone/>
            </a:pPr>
            <a:r>
              <a:rPr lang="en-US" sz="2022" dirty="0"/>
              <a:t>Kaip </a:t>
            </a:r>
            <a:r>
              <a:rPr lang="en-US" sz="2022" dirty="0" err="1"/>
              <a:t>naudotis</a:t>
            </a:r>
            <a:r>
              <a:rPr lang="en-US" sz="2022" dirty="0"/>
              <a:t> </a:t>
            </a:r>
            <a:r>
              <a:rPr lang="en-US" sz="2022" dirty="0" err="1"/>
              <a:t>įmonės</a:t>
            </a:r>
            <a:r>
              <a:rPr lang="en-US" sz="2022" dirty="0"/>
              <a:t> </a:t>
            </a:r>
            <a:r>
              <a:rPr lang="en-US" sz="2022" dirty="0" err="1"/>
              <a:t>politika</a:t>
            </a:r>
            <a:r>
              <a:rPr lang="en-US" sz="2022" dirty="0"/>
              <a:t>? </a:t>
            </a:r>
            <a:r>
              <a:rPr lang="en-US" sz="2022" dirty="0" err="1"/>
              <a:t>Priklausomai</a:t>
            </a:r>
            <a:r>
              <a:rPr lang="en-US" sz="2022" dirty="0"/>
              <a:t> </a:t>
            </a:r>
            <a:r>
              <a:rPr lang="en-US" sz="2022" dirty="0" err="1"/>
              <a:t>nuo</a:t>
            </a:r>
            <a:r>
              <a:rPr lang="en-US" sz="2022" dirty="0"/>
              <a:t> to, </a:t>
            </a:r>
            <a:r>
              <a:rPr lang="en-US" sz="2022" dirty="0" err="1"/>
              <a:t>ką</a:t>
            </a:r>
            <a:r>
              <a:rPr lang="en-US" sz="2022" dirty="0"/>
              <a:t> </a:t>
            </a:r>
            <a:r>
              <a:rPr lang="en-US" sz="2022" dirty="0" err="1"/>
              <a:t>politika</a:t>
            </a:r>
            <a:r>
              <a:rPr lang="en-US" sz="2022" dirty="0"/>
              <a:t> </a:t>
            </a:r>
            <a:r>
              <a:rPr lang="en-US" sz="2022" dirty="0" err="1"/>
              <a:t>keičia</a:t>
            </a:r>
            <a:r>
              <a:rPr lang="en-US" sz="2022" dirty="0"/>
              <a:t> </a:t>
            </a:r>
            <a:r>
              <a:rPr lang="en-US" sz="2022" dirty="0" err="1"/>
              <a:t>ir</a:t>
            </a:r>
            <a:r>
              <a:rPr lang="en-US" sz="2022" dirty="0"/>
              <a:t> </a:t>
            </a:r>
            <a:r>
              <a:rPr lang="en-US" sz="2022" dirty="0" err="1"/>
              <a:t>ką</a:t>
            </a:r>
            <a:r>
              <a:rPr lang="en-US" sz="2022" dirty="0"/>
              <a:t> </a:t>
            </a:r>
            <a:r>
              <a:rPr lang="en-US" sz="2022" dirty="0" err="1"/>
              <a:t>apima</a:t>
            </a:r>
            <a:r>
              <a:rPr lang="en-US" sz="2022" dirty="0"/>
              <a:t>, </a:t>
            </a:r>
            <a:r>
              <a:rPr lang="en-US" sz="2022" dirty="0" err="1"/>
              <a:t>pristatykite</a:t>
            </a:r>
            <a:r>
              <a:rPr lang="en-US" sz="2022" dirty="0"/>
              <a:t> </a:t>
            </a:r>
            <a:r>
              <a:rPr lang="en-US" sz="2022" dirty="0" err="1"/>
              <a:t>ir</a:t>
            </a:r>
            <a:r>
              <a:rPr lang="en-US" sz="2022" dirty="0"/>
              <a:t> </a:t>
            </a:r>
            <a:r>
              <a:rPr lang="en-US" sz="2022" dirty="0" err="1"/>
              <a:t>aptarkite</a:t>
            </a:r>
            <a:r>
              <a:rPr lang="en-US" sz="2022" dirty="0"/>
              <a:t> </a:t>
            </a:r>
            <a:r>
              <a:rPr lang="en-US" sz="2022" dirty="0" err="1"/>
              <a:t>naujas</a:t>
            </a:r>
            <a:r>
              <a:rPr lang="en-US" sz="2022" dirty="0"/>
              <a:t> </a:t>
            </a:r>
            <a:r>
              <a:rPr lang="en-US" sz="2022" dirty="0" err="1"/>
              <a:t>taisykles</a:t>
            </a:r>
            <a:r>
              <a:rPr lang="en-US" sz="2022" dirty="0"/>
              <a:t> </a:t>
            </a:r>
            <a:r>
              <a:rPr lang="en-US" sz="2022" dirty="0" err="1"/>
              <a:t>mažesnėse</a:t>
            </a:r>
            <a:r>
              <a:rPr lang="en-US" sz="2022" dirty="0"/>
              <a:t> </a:t>
            </a:r>
            <a:r>
              <a:rPr lang="en-US" sz="2022" dirty="0" err="1"/>
              <a:t>grupėse</a:t>
            </a:r>
            <a:r>
              <a:rPr lang="en-US" sz="2022" dirty="0"/>
              <a:t>, </a:t>
            </a:r>
            <a:r>
              <a:rPr lang="en-US" sz="2022" dirty="0" err="1"/>
              <a:t>su</a:t>
            </a:r>
            <a:r>
              <a:rPr lang="en-US" sz="2022" dirty="0"/>
              <a:t> </a:t>
            </a:r>
            <a:r>
              <a:rPr lang="en-US" sz="2022" dirty="0" err="1"/>
              <a:t>kiekvienu</a:t>
            </a:r>
            <a:r>
              <a:rPr lang="en-US" sz="2022" dirty="0"/>
              <a:t> </a:t>
            </a:r>
            <a:r>
              <a:rPr lang="en-US" sz="2022" dirty="0" err="1"/>
              <a:t>darbuotoju</a:t>
            </a:r>
            <a:r>
              <a:rPr lang="en-US" sz="2022" dirty="0"/>
              <a:t> </a:t>
            </a:r>
            <a:r>
              <a:rPr lang="en-US" sz="2022" dirty="0" err="1"/>
              <a:t>arba</a:t>
            </a:r>
            <a:r>
              <a:rPr lang="en-US" sz="2022" dirty="0"/>
              <a:t> per </a:t>
            </a:r>
            <a:r>
              <a:rPr lang="en-US" sz="2022" dirty="0" err="1"/>
              <a:t>darbuotojų</a:t>
            </a:r>
            <a:r>
              <a:rPr lang="en-US" sz="2022" dirty="0"/>
              <a:t> </a:t>
            </a:r>
            <a:r>
              <a:rPr lang="en-US" sz="2022" dirty="0" err="1"/>
              <a:t>susirinkimą</a:t>
            </a:r>
            <a:r>
              <a:rPr lang="en-US" sz="2022" dirty="0"/>
              <a:t>. </a:t>
            </a:r>
            <a:r>
              <a:rPr lang="en-US" sz="2022" dirty="0" err="1"/>
              <a:t>Prieštaringai</a:t>
            </a:r>
            <a:r>
              <a:rPr lang="en-US" sz="2022" dirty="0"/>
              <a:t> </a:t>
            </a:r>
            <a:r>
              <a:rPr lang="en-US" sz="2022" dirty="0" err="1"/>
              <a:t>vertinamą</a:t>
            </a:r>
            <a:r>
              <a:rPr lang="en-US" sz="2022" dirty="0"/>
              <a:t> </a:t>
            </a:r>
            <a:r>
              <a:rPr lang="en-US" sz="2022" dirty="0" err="1"/>
              <a:t>politiką</a:t>
            </a:r>
            <a:r>
              <a:rPr lang="en-US" sz="2022" dirty="0"/>
              <a:t> </a:t>
            </a:r>
            <a:r>
              <a:rPr lang="en-US" sz="2022" dirty="0" err="1"/>
              <a:t>pirmiausia</a:t>
            </a:r>
            <a:r>
              <a:rPr lang="en-US" sz="2022" dirty="0"/>
              <a:t> </a:t>
            </a:r>
            <a:r>
              <a:rPr lang="en-US" sz="2022" dirty="0" err="1"/>
              <a:t>gali</a:t>
            </a:r>
            <a:r>
              <a:rPr lang="en-US" sz="2022" dirty="0"/>
              <a:t> </a:t>
            </a:r>
            <a:r>
              <a:rPr lang="en-US" sz="2022" dirty="0" err="1"/>
              <a:t>tekti</a:t>
            </a:r>
            <a:r>
              <a:rPr lang="en-US" sz="2022" dirty="0"/>
              <a:t> </a:t>
            </a:r>
            <a:r>
              <a:rPr lang="en-US" sz="2022" dirty="0" err="1"/>
              <a:t>išplatinti</a:t>
            </a:r>
            <a:r>
              <a:rPr lang="en-US" sz="2022" dirty="0"/>
              <a:t> </a:t>
            </a:r>
            <a:r>
              <a:rPr lang="en-US" sz="2022" dirty="0" err="1"/>
              <a:t>vadovybei</a:t>
            </a:r>
            <a:r>
              <a:rPr lang="en-US" sz="2022" dirty="0"/>
              <a:t>, </a:t>
            </a:r>
            <a:r>
              <a:rPr lang="en-US" sz="2022" dirty="0" err="1"/>
              <a:t>kad</a:t>
            </a:r>
            <a:r>
              <a:rPr lang="en-US" sz="2022" dirty="0"/>
              <a:t> ji </a:t>
            </a:r>
            <a:r>
              <a:rPr lang="en-US" sz="2022" dirty="0" err="1"/>
              <a:t>galėtų</a:t>
            </a:r>
            <a:r>
              <a:rPr lang="en-US" sz="2022" dirty="0"/>
              <a:t> </a:t>
            </a:r>
            <a:r>
              <a:rPr lang="en-US" sz="2022" dirty="0" err="1"/>
              <a:t>padėti</a:t>
            </a:r>
            <a:r>
              <a:rPr lang="en-US" sz="2022" dirty="0"/>
              <a:t> </a:t>
            </a:r>
            <a:r>
              <a:rPr lang="en-US" sz="2022" dirty="0" err="1"/>
              <a:t>darbuotojams</a:t>
            </a:r>
            <a:r>
              <a:rPr lang="en-US" sz="2022" dirty="0"/>
              <a:t> </a:t>
            </a:r>
            <a:r>
              <a:rPr lang="en-US" sz="2022" dirty="0" err="1"/>
              <a:t>ją</a:t>
            </a:r>
            <a:r>
              <a:rPr lang="en-US" sz="2022" dirty="0"/>
              <a:t> </a:t>
            </a:r>
            <a:r>
              <a:rPr lang="en-US" sz="2022" dirty="0" err="1"/>
              <a:t>suprasti</a:t>
            </a:r>
            <a:r>
              <a:rPr lang="en-US" sz="2022" dirty="0"/>
              <a:t>.</a:t>
            </a:r>
            <a:endParaRPr sz="2022" dirty="0"/>
          </a:p>
        </p:txBody>
      </p:sp>
      <p:grpSp>
        <p:nvGrpSpPr>
          <p:cNvPr id="182" name="Google Shape;182;p5"/>
          <p:cNvGrpSpPr/>
          <p:nvPr/>
        </p:nvGrpSpPr>
        <p:grpSpPr>
          <a:xfrm>
            <a:off x="441960" y="561256"/>
            <a:ext cx="1128382" cy="847206"/>
            <a:chOff x="7393391" y="1075612"/>
            <a:chExt cx="1128382" cy="847206"/>
          </a:xfrm>
        </p:grpSpPr>
        <p:sp>
          <p:nvSpPr>
            <p:cNvPr id="183" name="Google Shape;183;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4" name="Google Shape;184;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85" name="Google Shape;185;p5" descr="Logotipo&#10;&#10;Descripción generada automáticamente"/>
          <p:cNvPicPr preferRelativeResize="0">
            <a:picLocks noGrp="1"/>
          </p:cNvPicPr>
          <p:nvPr>
            <p:ph type="body" idx="1"/>
          </p:nvPr>
        </p:nvPicPr>
        <p:blipFill rotWithShape="1">
          <a:blip r:embed="rId4">
            <a:alphaModFix/>
          </a:blip>
          <a:srcRect/>
          <a:stretch/>
        </p:blipFill>
        <p:spPr>
          <a:xfrm>
            <a:off x="10469310" y="6024685"/>
            <a:ext cx="1362791" cy="48038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9"/>
        <p:cNvGrpSpPr/>
        <p:nvPr/>
      </p:nvGrpSpPr>
      <p:grpSpPr>
        <a:xfrm>
          <a:off x="0" y="0"/>
          <a:ext cx="0" cy="0"/>
          <a:chOff x="0" y="0"/>
          <a:chExt cx="0" cy="0"/>
        </a:xfrm>
      </p:grpSpPr>
      <p:sp>
        <p:nvSpPr>
          <p:cNvPr id="190" name="Google Shape;190;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1" name="Google Shape;191;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2" name="Google Shape;192;p24"/>
          <p:cNvSpPr>
            <a:spLocks noGrp="1"/>
          </p:cNvSpPr>
          <p:nvPr>
            <p:ph type="title"/>
          </p:nvPr>
        </p:nvSpPr>
        <p:spPr>
          <a:xfrm>
            <a:off x="712856" y="7"/>
            <a:ext cx="10521900" cy="5969100"/>
          </a:xfrm>
          <a:prstGeom prst="ellipse">
            <a:avLst/>
          </a:prstGeom>
          <a:noFill/>
          <a:ln>
            <a:noFill/>
          </a:ln>
        </p:spPr>
        <p:txBody>
          <a:bodyPr spcFirstLastPara="1" wrap="square" lIns="91425" tIns="45700" rIns="91425" bIns="45700" anchor="t" anchorCtr="0">
            <a:normAutofit fontScale="90000"/>
          </a:bodyPr>
          <a:lstStyle/>
          <a:p>
            <a:pPr marL="0" marR="0" lvl="0" indent="-109727" algn="just" rtl="0">
              <a:lnSpc>
                <a:spcPct val="90000"/>
              </a:lnSpc>
              <a:spcBef>
                <a:spcPts val="0"/>
              </a:spcBef>
              <a:spcAft>
                <a:spcPts val="0"/>
              </a:spcAft>
              <a:buClr>
                <a:schemeClr val="dk1"/>
              </a:buClr>
              <a:buSzPct val="76352"/>
              <a:buFont typeface="Calibri"/>
              <a:buNone/>
            </a:pPr>
            <a:r>
              <a:rPr lang="en-US" sz="2711" b="1" dirty="0">
                <a:solidFill>
                  <a:srgbClr val="222222"/>
                </a:solidFill>
                <a:latin typeface="Calibri"/>
                <a:ea typeface="Calibri"/>
                <a:cs typeface="Calibri"/>
                <a:sym typeface="Calibri"/>
              </a:rPr>
              <a:t> </a:t>
            </a:r>
            <a:r>
              <a:rPr lang="en-US" sz="2711" b="1" dirty="0" err="1">
                <a:solidFill>
                  <a:srgbClr val="222222"/>
                </a:solidFill>
                <a:latin typeface="Calibri"/>
                <a:ea typeface="Calibri"/>
                <a:cs typeface="Calibri"/>
                <a:sym typeface="Calibri"/>
              </a:rPr>
              <a:t>Patarimai</a:t>
            </a:r>
            <a:r>
              <a:rPr lang="en-US" sz="2711" b="1" dirty="0">
                <a:solidFill>
                  <a:srgbClr val="222222"/>
                </a:solidFill>
                <a:latin typeface="Calibri"/>
                <a:ea typeface="Calibri"/>
                <a:cs typeface="Calibri"/>
                <a:sym typeface="Calibri"/>
              </a:rPr>
              <a:t>, </a:t>
            </a:r>
            <a:r>
              <a:rPr lang="en-US" sz="2711" b="1" dirty="0" err="1">
                <a:solidFill>
                  <a:srgbClr val="222222"/>
                </a:solidFill>
                <a:latin typeface="Calibri"/>
                <a:ea typeface="Calibri"/>
                <a:cs typeface="Calibri"/>
                <a:sym typeface="Calibri"/>
              </a:rPr>
              <a:t>kaip</a:t>
            </a:r>
            <a:r>
              <a:rPr lang="en-US" sz="2711" b="1" dirty="0">
                <a:solidFill>
                  <a:srgbClr val="222222"/>
                </a:solidFill>
                <a:latin typeface="Calibri"/>
                <a:ea typeface="Calibri"/>
                <a:cs typeface="Calibri"/>
                <a:sym typeface="Calibri"/>
              </a:rPr>
              <a:t> </a:t>
            </a:r>
            <a:r>
              <a:rPr lang="lt-LT" sz="2711" b="1" dirty="0">
                <a:solidFill>
                  <a:srgbClr val="222222"/>
                </a:solidFill>
              </a:rPr>
              <a:t>parengti į</a:t>
            </a:r>
            <a:r>
              <a:rPr lang="en-US" sz="2711" b="1" dirty="0" err="1">
                <a:solidFill>
                  <a:srgbClr val="222222"/>
                </a:solidFill>
              </a:rPr>
              <a:t>monės</a:t>
            </a:r>
            <a:r>
              <a:rPr lang="en-US" sz="2711" b="1" dirty="0">
                <a:solidFill>
                  <a:srgbClr val="222222"/>
                </a:solidFill>
              </a:rPr>
              <a:t> </a:t>
            </a:r>
            <a:r>
              <a:rPr lang="en-US" sz="2711" b="1" dirty="0" err="1">
                <a:solidFill>
                  <a:srgbClr val="222222"/>
                </a:solidFill>
              </a:rPr>
              <a:t>politik</a:t>
            </a:r>
            <a:r>
              <a:rPr lang="lt-LT" sz="2711" b="1" dirty="0">
                <a:solidFill>
                  <a:srgbClr val="222222"/>
                </a:solidFill>
              </a:rPr>
              <a:t>ą</a:t>
            </a:r>
            <a:br>
              <a:rPr lang="en-US" sz="2800" dirty="0">
                <a:latin typeface="Calibri"/>
                <a:ea typeface="Calibri"/>
                <a:cs typeface="Calibri"/>
                <a:sym typeface="Calibri"/>
              </a:rPr>
            </a:br>
            <a:br>
              <a:rPr lang="en-US" sz="2800" dirty="0">
                <a:latin typeface="Calibri"/>
                <a:ea typeface="Calibri"/>
                <a:cs typeface="Calibri"/>
                <a:sym typeface="Calibri"/>
              </a:rPr>
            </a:br>
            <a:br>
              <a:rPr lang="en-US" sz="2160" dirty="0">
                <a:latin typeface="Calibri"/>
                <a:ea typeface="Calibri"/>
                <a:cs typeface="Calibri"/>
                <a:sym typeface="Calibri"/>
              </a:rPr>
            </a:br>
            <a:r>
              <a:rPr lang="en-US" sz="2000" dirty="0" err="1">
                <a:latin typeface="Calibri"/>
                <a:ea typeface="Calibri"/>
                <a:cs typeface="Calibri"/>
                <a:sym typeface="Calibri"/>
              </a:rPr>
              <a:t>Ką</a:t>
            </a:r>
            <a:r>
              <a:rPr lang="en-US" sz="2000" dirty="0">
                <a:latin typeface="Calibri"/>
                <a:ea typeface="Calibri"/>
                <a:cs typeface="Calibri"/>
                <a:sym typeface="Calibri"/>
              </a:rPr>
              <a:t> </a:t>
            </a:r>
            <a:r>
              <a:rPr lang="en-US" sz="2000" dirty="0" err="1">
                <a:latin typeface="Calibri"/>
                <a:ea typeface="Calibri"/>
                <a:cs typeface="Calibri"/>
                <a:sym typeface="Calibri"/>
              </a:rPr>
              <a:t>turėtumėte</a:t>
            </a:r>
            <a:r>
              <a:rPr lang="en-US" sz="2000" dirty="0">
                <a:latin typeface="Calibri"/>
                <a:ea typeface="Calibri"/>
                <a:cs typeface="Calibri"/>
                <a:sym typeface="Calibri"/>
              </a:rPr>
              <a:t> </a:t>
            </a:r>
            <a:r>
              <a:rPr lang="en-US" sz="2000" dirty="0" err="1">
                <a:latin typeface="Calibri"/>
                <a:ea typeface="Calibri"/>
                <a:cs typeface="Calibri"/>
                <a:sym typeface="Calibri"/>
              </a:rPr>
              <a:t>apsvarstyti</a:t>
            </a:r>
            <a:r>
              <a:rPr lang="en-US" sz="2000" dirty="0">
                <a:latin typeface="Calibri"/>
                <a:ea typeface="Calibri"/>
                <a:cs typeface="Calibri"/>
                <a:sym typeface="Calibri"/>
              </a:rPr>
              <a:t>, </a:t>
            </a:r>
            <a:r>
              <a:rPr lang="en-US" sz="2000" dirty="0" err="1">
                <a:latin typeface="Calibri"/>
                <a:ea typeface="Calibri"/>
                <a:cs typeface="Calibri"/>
                <a:sym typeface="Calibri"/>
              </a:rPr>
              <a:t>norėdami</a:t>
            </a:r>
            <a:r>
              <a:rPr lang="en-US" sz="2000" dirty="0">
                <a:latin typeface="Calibri"/>
                <a:ea typeface="Calibri"/>
                <a:cs typeface="Calibri"/>
                <a:sym typeface="Calibri"/>
              </a:rPr>
              <a:t> </a:t>
            </a:r>
            <a:r>
              <a:rPr lang="en-US" sz="2000" dirty="0" err="1">
                <a:latin typeface="Calibri"/>
                <a:ea typeface="Calibri"/>
                <a:cs typeface="Calibri"/>
                <a:sym typeface="Calibri"/>
              </a:rPr>
              <a:t>sukurti</a:t>
            </a:r>
            <a:r>
              <a:rPr lang="en-US" sz="2000" dirty="0">
                <a:latin typeface="Calibri"/>
                <a:ea typeface="Calibri"/>
                <a:cs typeface="Calibri"/>
                <a:sym typeface="Calibri"/>
              </a:rPr>
              <a:t> </a:t>
            </a:r>
            <a:r>
              <a:rPr lang="en-US" sz="2000" dirty="0" err="1">
                <a:latin typeface="Calibri"/>
                <a:ea typeface="Calibri"/>
                <a:cs typeface="Calibri"/>
                <a:sym typeface="Calibri"/>
              </a:rPr>
              <a:t>įmonės</a:t>
            </a:r>
            <a:r>
              <a:rPr lang="en-US" sz="2000" dirty="0">
                <a:latin typeface="Calibri"/>
                <a:ea typeface="Calibri"/>
                <a:cs typeface="Calibri"/>
                <a:sym typeface="Calibri"/>
              </a:rPr>
              <a:t> </a:t>
            </a:r>
            <a:r>
              <a:rPr lang="en-US" sz="2000" dirty="0" err="1">
                <a:latin typeface="Calibri"/>
                <a:ea typeface="Calibri"/>
                <a:cs typeface="Calibri"/>
                <a:sym typeface="Calibri"/>
              </a:rPr>
              <a:t>politiką</a:t>
            </a:r>
            <a:r>
              <a:rPr lang="en-US" sz="2000" dirty="0">
                <a:latin typeface="Calibri"/>
                <a:ea typeface="Calibri"/>
                <a:cs typeface="Calibri"/>
                <a:sym typeface="Calibri"/>
              </a:rPr>
              <a:t>, </a:t>
            </a:r>
            <a:r>
              <a:rPr lang="en-US" sz="2000" dirty="0" err="1">
                <a:latin typeface="Calibri"/>
                <a:ea typeface="Calibri"/>
                <a:cs typeface="Calibri"/>
                <a:sym typeface="Calibri"/>
              </a:rPr>
              <a:t>kuria</a:t>
            </a:r>
            <a:r>
              <a:rPr lang="en-US" sz="2000" dirty="0">
                <a:latin typeface="Calibri"/>
                <a:ea typeface="Calibri"/>
                <a:cs typeface="Calibri"/>
                <a:sym typeface="Calibri"/>
              </a:rPr>
              <a:t> </a:t>
            </a:r>
            <a:r>
              <a:rPr lang="en-US" sz="2000" dirty="0" err="1">
                <a:latin typeface="Calibri"/>
                <a:ea typeface="Calibri"/>
                <a:cs typeface="Calibri"/>
                <a:sym typeface="Calibri"/>
              </a:rPr>
              <a:t>naudotųsi</a:t>
            </a:r>
            <a:r>
              <a:rPr lang="en-US" sz="2000" dirty="0">
                <a:latin typeface="Calibri"/>
                <a:ea typeface="Calibri"/>
                <a:cs typeface="Calibri"/>
                <a:sym typeface="Calibri"/>
              </a:rPr>
              <a:t> </a:t>
            </a:r>
            <a:r>
              <a:rPr lang="en-US" sz="2000" dirty="0" err="1">
                <a:latin typeface="Calibri"/>
                <a:ea typeface="Calibri"/>
                <a:cs typeface="Calibri"/>
                <a:sym typeface="Calibri"/>
              </a:rPr>
              <a:t>visi</a:t>
            </a:r>
            <a:r>
              <a:rPr lang="en-US" sz="2000" dirty="0">
                <a:latin typeface="Calibri"/>
                <a:ea typeface="Calibri"/>
                <a:cs typeface="Calibri"/>
                <a:sym typeface="Calibri"/>
              </a:rPr>
              <a:t> </a:t>
            </a:r>
            <a:r>
              <a:rPr lang="en-US" sz="2000" dirty="0" err="1">
                <a:latin typeface="Calibri"/>
                <a:ea typeface="Calibri"/>
                <a:cs typeface="Calibri"/>
                <a:sym typeface="Calibri"/>
              </a:rPr>
              <a:t>jūsų</a:t>
            </a:r>
            <a:r>
              <a:rPr lang="en-US" sz="2000" dirty="0">
                <a:latin typeface="Calibri"/>
                <a:ea typeface="Calibri"/>
                <a:cs typeface="Calibri"/>
                <a:sym typeface="Calibri"/>
              </a:rPr>
              <a:t> </a:t>
            </a:r>
            <a:r>
              <a:rPr lang="en-US" sz="2000" dirty="0" err="1">
                <a:latin typeface="Calibri"/>
                <a:ea typeface="Calibri"/>
                <a:cs typeface="Calibri"/>
                <a:sym typeface="Calibri"/>
              </a:rPr>
              <a:t>darbuotojai</a:t>
            </a:r>
            <a:r>
              <a:rPr lang="en-US" sz="2000" dirty="0">
                <a:latin typeface="Calibri"/>
                <a:ea typeface="Calibri"/>
                <a:cs typeface="Calibri"/>
                <a:sym typeface="Calibri"/>
              </a:rPr>
              <a:t> </a:t>
            </a:r>
            <a:r>
              <a:rPr lang="en-US" sz="2000" dirty="0" err="1">
                <a:latin typeface="Calibri"/>
                <a:ea typeface="Calibri"/>
                <a:cs typeface="Calibri"/>
                <a:sym typeface="Calibri"/>
              </a:rPr>
              <a:t>ir</a:t>
            </a:r>
            <a:r>
              <a:rPr lang="en-US" sz="2000" dirty="0">
                <a:latin typeface="Calibri"/>
                <a:ea typeface="Calibri"/>
                <a:cs typeface="Calibri"/>
                <a:sym typeface="Calibri"/>
              </a:rPr>
              <a:t> </a:t>
            </a:r>
            <a:r>
              <a:rPr lang="en-US" sz="2000" dirty="0" err="1">
                <a:latin typeface="Calibri"/>
                <a:ea typeface="Calibri"/>
                <a:cs typeface="Calibri"/>
                <a:sym typeface="Calibri"/>
              </a:rPr>
              <a:t>bendradarbiai</a:t>
            </a:r>
            <a:r>
              <a:rPr lang="en-US" sz="2000" dirty="0">
                <a:latin typeface="Calibri"/>
                <a:ea typeface="Calibri"/>
                <a:cs typeface="Calibri"/>
                <a:sym typeface="Calibri"/>
              </a:rPr>
              <a:t>?</a:t>
            </a:r>
            <a:endParaRPr sz="2000" dirty="0">
              <a:latin typeface="Calibri"/>
              <a:ea typeface="Calibri"/>
              <a:cs typeface="Calibri"/>
              <a:sym typeface="Calibri"/>
            </a:endParaRPr>
          </a:p>
          <a:p>
            <a:pPr marL="0" marR="0" lvl="0" indent="-109727" algn="just" rtl="0">
              <a:lnSpc>
                <a:spcPct val="90000"/>
              </a:lnSpc>
              <a:spcBef>
                <a:spcPts val="0"/>
              </a:spcBef>
              <a:spcAft>
                <a:spcPts val="0"/>
              </a:spcAft>
              <a:buClr>
                <a:schemeClr val="dk1"/>
              </a:buClr>
              <a:buSzPct val="103500"/>
              <a:buFont typeface="Calibri"/>
              <a:buNone/>
            </a:pPr>
            <a:endParaRPr sz="2000" dirty="0"/>
          </a:p>
          <a:p>
            <a:pPr marL="0" marR="0" lvl="0" indent="-224028" algn="just" rtl="0">
              <a:lnSpc>
                <a:spcPct val="100000"/>
              </a:lnSpc>
              <a:spcBef>
                <a:spcPts val="0"/>
              </a:spcBef>
              <a:spcAft>
                <a:spcPts val="0"/>
              </a:spcAft>
              <a:buClr>
                <a:schemeClr val="dk1"/>
              </a:buClr>
              <a:buSzPct val="100000"/>
              <a:buFont typeface="Calibri"/>
              <a:buChar char="➔"/>
            </a:pPr>
            <a:r>
              <a:rPr lang="en-US" sz="2000" b="1" dirty="0" err="1"/>
              <a:t>Laikykitės</a:t>
            </a:r>
            <a:r>
              <a:rPr lang="en-US" sz="2000" b="1" dirty="0"/>
              <a:t> </a:t>
            </a:r>
            <a:r>
              <a:rPr lang="en-US" sz="2000" b="1" dirty="0" err="1"/>
              <a:t>paprastumo</a:t>
            </a:r>
            <a:r>
              <a:rPr lang="en-US" sz="2000" b="1" dirty="0"/>
              <a:t>. </a:t>
            </a:r>
            <a:r>
              <a:rPr lang="en-US" sz="2000" dirty="0" err="1"/>
              <a:t>Taisyklės</a:t>
            </a:r>
            <a:r>
              <a:rPr lang="en-US" sz="2000" dirty="0"/>
              <a:t> </a:t>
            </a:r>
            <a:r>
              <a:rPr lang="en-US" sz="2000" dirty="0" err="1"/>
              <a:t>turėtų</a:t>
            </a:r>
            <a:r>
              <a:rPr lang="en-US" sz="2000" dirty="0"/>
              <a:t> </a:t>
            </a:r>
            <a:r>
              <a:rPr lang="en-US" sz="2000" dirty="0" err="1"/>
              <a:t>būti</a:t>
            </a:r>
            <a:r>
              <a:rPr lang="en-US" sz="2000" dirty="0"/>
              <a:t> </a:t>
            </a:r>
            <a:r>
              <a:rPr lang="en-US" sz="2000" dirty="0" err="1"/>
              <a:t>parašytos</a:t>
            </a:r>
            <a:r>
              <a:rPr lang="en-US" sz="2000" dirty="0"/>
              <a:t> </a:t>
            </a:r>
            <a:r>
              <a:rPr lang="en-US" sz="2000" dirty="0" err="1"/>
              <a:t>paprasta</a:t>
            </a:r>
            <a:r>
              <a:rPr lang="en-US" sz="2000" dirty="0"/>
              <a:t> </a:t>
            </a:r>
            <a:r>
              <a:rPr lang="en-US" sz="2000" dirty="0" err="1"/>
              <a:t>kalba</a:t>
            </a:r>
            <a:r>
              <a:rPr lang="en-US" sz="2000" dirty="0"/>
              <a:t>, o ne </a:t>
            </a:r>
            <a:r>
              <a:rPr lang="en-US" sz="2000" dirty="0" err="1"/>
              <a:t>teisine</a:t>
            </a:r>
            <a:r>
              <a:rPr lang="en-US" sz="2000" dirty="0"/>
              <a:t>.</a:t>
            </a:r>
            <a:endParaRPr sz="2000" b="1" dirty="0"/>
          </a:p>
          <a:p>
            <a:pPr marL="0" marR="0" lvl="0" indent="-224028" algn="just" rtl="0">
              <a:lnSpc>
                <a:spcPct val="100000"/>
              </a:lnSpc>
              <a:spcBef>
                <a:spcPts val="1000"/>
              </a:spcBef>
              <a:spcAft>
                <a:spcPts val="0"/>
              </a:spcAft>
              <a:buClr>
                <a:schemeClr val="dk1"/>
              </a:buClr>
              <a:buSzPct val="100000"/>
              <a:buFont typeface="Calibri"/>
              <a:buChar char="➔"/>
            </a:pPr>
            <a:r>
              <a:rPr lang="en-US" sz="2000" b="1" dirty="0" err="1"/>
              <a:t>Laikykitės</a:t>
            </a:r>
            <a:r>
              <a:rPr lang="en-US" sz="2000" b="1" dirty="0"/>
              <a:t> </a:t>
            </a:r>
            <a:r>
              <a:rPr lang="en-US" sz="2000" b="1" dirty="0" err="1"/>
              <a:t>bendrųjų</a:t>
            </a:r>
            <a:r>
              <a:rPr lang="en-US" sz="2000" b="1" dirty="0"/>
              <a:t> </a:t>
            </a:r>
            <a:r>
              <a:rPr lang="en-US" sz="2000" b="1" dirty="0" err="1"/>
              <a:t>nuostatų</a:t>
            </a:r>
            <a:r>
              <a:rPr lang="en-US" sz="2000" b="1" dirty="0"/>
              <a:t>.</a:t>
            </a:r>
            <a:r>
              <a:rPr lang="en-US" sz="2000" dirty="0"/>
              <a:t> </a:t>
            </a:r>
            <a:r>
              <a:rPr lang="en-US" sz="2000" dirty="0" err="1"/>
              <a:t>Politiką</a:t>
            </a:r>
            <a:r>
              <a:rPr lang="en-US" sz="2000" dirty="0"/>
              <a:t> </a:t>
            </a:r>
            <a:r>
              <a:rPr lang="en-US" sz="2000" dirty="0" err="1"/>
              <a:t>reikėtų</a:t>
            </a:r>
            <a:r>
              <a:rPr lang="en-US" sz="2000" dirty="0"/>
              <a:t> </a:t>
            </a:r>
            <a:r>
              <a:rPr lang="en-US" sz="2000" dirty="0" err="1"/>
              <a:t>rašyti</a:t>
            </a:r>
            <a:r>
              <a:rPr lang="en-US" sz="2000" dirty="0"/>
              <a:t> </a:t>
            </a:r>
            <a:r>
              <a:rPr lang="en-US" sz="2000" dirty="0" err="1"/>
              <a:t>plačiai</a:t>
            </a:r>
            <a:r>
              <a:rPr lang="en-US" sz="2000" dirty="0"/>
              <a:t>, </a:t>
            </a:r>
            <a:r>
              <a:rPr lang="en-US" sz="2000" dirty="0" err="1"/>
              <a:t>tačiau</a:t>
            </a:r>
            <a:r>
              <a:rPr lang="en-US" sz="2000" dirty="0"/>
              <a:t> </a:t>
            </a:r>
            <a:r>
              <a:rPr lang="en-US" sz="2000" dirty="0" err="1"/>
              <a:t>pakankamai</a:t>
            </a:r>
            <a:r>
              <a:rPr lang="en-US" sz="2000" dirty="0"/>
              <a:t> </a:t>
            </a:r>
            <a:r>
              <a:rPr lang="en-US" sz="2000" dirty="0" err="1"/>
              <a:t>aiškiai</a:t>
            </a:r>
            <a:r>
              <a:rPr lang="en-US" sz="2000" dirty="0"/>
              <a:t>, </a:t>
            </a:r>
            <a:r>
              <a:rPr lang="en-US" sz="2000" dirty="0" err="1"/>
              <a:t>kad</a:t>
            </a:r>
            <a:r>
              <a:rPr lang="en-US" sz="2000" dirty="0"/>
              <a:t> </a:t>
            </a:r>
            <a:r>
              <a:rPr lang="en-US" sz="2000" dirty="0" err="1"/>
              <a:t>ją</a:t>
            </a:r>
            <a:r>
              <a:rPr lang="en-US" sz="2000" dirty="0"/>
              <a:t> </a:t>
            </a:r>
            <a:r>
              <a:rPr lang="en-US" sz="2000" dirty="0" err="1"/>
              <a:t>būtų</a:t>
            </a:r>
            <a:r>
              <a:rPr lang="en-US" sz="2000" dirty="0"/>
              <a:t> </a:t>
            </a:r>
            <a:r>
              <a:rPr lang="en-US" sz="2000" dirty="0" err="1"/>
              <a:t>galima</a:t>
            </a:r>
            <a:r>
              <a:rPr lang="en-US" sz="2000" dirty="0"/>
              <a:t> </a:t>
            </a:r>
            <a:r>
              <a:rPr lang="en-US" sz="2000" dirty="0" err="1"/>
              <a:t>taikyti</a:t>
            </a:r>
            <a:r>
              <a:rPr lang="en-US" sz="2000" dirty="0"/>
              <a:t> </a:t>
            </a:r>
            <a:r>
              <a:rPr lang="en-US" sz="2000" dirty="0" err="1"/>
              <a:t>įvairiomis</a:t>
            </a:r>
            <a:r>
              <a:rPr lang="en-US" sz="2000" dirty="0"/>
              <a:t> </a:t>
            </a:r>
            <a:r>
              <a:rPr lang="en-US" sz="2000" dirty="0" err="1"/>
              <a:t>aplinkybėmis</a:t>
            </a:r>
            <a:r>
              <a:rPr lang="en-US" sz="2000" dirty="0"/>
              <a:t>.</a:t>
            </a:r>
            <a:endParaRPr sz="2000" dirty="0"/>
          </a:p>
          <a:p>
            <a:pPr marL="0" marR="0" lvl="0" indent="-224028" algn="just" rtl="0">
              <a:lnSpc>
                <a:spcPct val="100000"/>
              </a:lnSpc>
              <a:spcBef>
                <a:spcPts val="1000"/>
              </a:spcBef>
              <a:spcAft>
                <a:spcPts val="0"/>
              </a:spcAft>
              <a:buClr>
                <a:schemeClr val="dk1"/>
              </a:buClr>
              <a:buSzPct val="100000"/>
              <a:buFont typeface="Calibri"/>
              <a:buChar char="➔"/>
            </a:pPr>
            <a:r>
              <a:rPr lang="en-US" sz="2000" b="1" dirty="0" err="1"/>
              <a:t>Pasirūpinkite</a:t>
            </a:r>
            <a:r>
              <a:rPr lang="en-US" sz="2000" b="1" dirty="0"/>
              <a:t>, </a:t>
            </a:r>
            <a:r>
              <a:rPr lang="en-US" sz="2000" b="1" dirty="0" err="1"/>
              <a:t>kad</a:t>
            </a:r>
            <a:r>
              <a:rPr lang="en-US" sz="2000" b="1" dirty="0"/>
              <a:t> ji </a:t>
            </a:r>
            <a:r>
              <a:rPr lang="en-US" sz="2000" b="1" dirty="0" err="1"/>
              <a:t>būtų</a:t>
            </a:r>
            <a:r>
              <a:rPr lang="en-US" sz="2000" b="1" dirty="0"/>
              <a:t> </a:t>
            </a:r>
            <a:r>
              <a:rPr lang="en-US" sz="2000" b="1" dirty="0" err="1"/>
              <a:t>aktual</a:t>
            </a:r>
            <a:r>
              <a:rPr lang="lt-LT" sz="2000" b="1" dirty="0"/>
              <a:t>i</a:t>
            </a:r>
            <a:r>
              <a:rPr lang="en-US" sz="2000" b="1" dirty="0"/>
              <a:t>.</a:t>
            </a:r>
            <a:r>
              <a:rPr lang="en-US" sz="2000" dirty="0"/>
              <a:t> </a:t>
            </a:r>
            <a:r>
              <a:rPr lang="en-US" sz="2000" dirty="0" err="1"/>
              <a:t>Politikoje</a:t>
            </a:r>
            <a:r>
              <a:rPr lang="en-US" sz="2000" dirty="0"/>
              <a:t> </a:t>
            </a:r>
            <a:r>
              <a:rPr lang="en-US" sz="2000" dirty="0" err="1"/>
              <a:t>turėtų</a:t>
            </a:r>
            <a:r>
              <a:rPr lang="en-US" sz="2000" dirty="0"/>
              <a:t> </a:t>
            </a:r>
            <a:r>
              <a:rPr lang="en-US" sz="2000" dirty="0" err="1"/>
              <a:t>būti</a:t>
            </a:r>
            <a:r>
              <a:rPr lang="en-US" sz="2000" dirty="0"/>
              <a:t> </a:t>
            </a:r>
            <a:r>
              <a:rPr lang="en-US" sz="2000" dirty="0" err="1"/>
              <a:t>aiškiai</a:t>
            </a:r>
            <a:r>
              <a:rPr lang="en-US" sz="2000" dirty="0"/>
              <a:t> </a:t>
            </a:r>
            <a:r>
              <a:rPr lang="en-US" sz="2000" dirty="0" err="1"/>
              <a:t>nurodyta</a:t>
            </a:r>
            <a:r>
              <a:rPr lang="en-US" sz="2000" dirty="0"/>
              <a:t>, </a:t>
            </a:r>
            <a:r>
              <a:rPr lang="en-US" sz="2000" dirty="0" err="1"/>
              <a:t>kodėl</a:t>
            </a:r>
            <a:r>
              <a:rPr lang="en-US" sz="2000" dirty="0"/>
              <a:t> ji </a:t>
            </a:r>
            <a:r>
              <a:rPr lang="en-US" sz="2000" dirty="0" err="1"/>
              <a:t>egzistuoja</a:t>
            </a:r>
            <a:r>
              <a:rPr lang="en-US" sz="2000" dirty="0"/>
              <a:t>, </a:t>
            </a:r>
            <a:r>
              <a:rPr lang="en-US" sz="2000" dirty="0" err="1"/>
              <a:t>kam</a:t>
            </a:r>
            <a:r>
              <a:rPr lang="en-US" sz="2000" dirty="0"/>
              <a:t> ji </a:t>
            </a:r>
            <a:r>
              <a:rPr lang="en-US" sz="2000" dirty="0" err="1"/>
              <a:t>taikoma</a:t>
            </a:r>
            <a:r>
              <a:rPr lang="en-US" sz="2000" dirty="0"/>
              <a:t>, </a:t>
            </a:r>
            <a:r>
              <a:rPr lang="en-US" sz="2000" dirty="0" err="1"/>
              <a:t>kokios</a:t>
            </a:r>
            <a:r>
              <a:rPr lang="en-US" sz="2000" dirty="0"/>
              <a:t> </a:t>
            </a:r>
            <a:r>
              <a:rPr lang="en-US" sz="2000" dirty="0" err="1"/>
              <a:t>yra</a:t>
            </a:r>
            <a:r>
              <a:rPr lang="en-US" sz="2000" dirty="0"/>
              <a:t> </a:t>
            </a:r>
            <a:r>
              <a:rPr lang="en-US" sz="2000" dirty="0" err="1"/>
              <a:t>pagrindinės</a:t>
            </a:r>
            <a:r>
              <a:rPr lang="en-US" sz="2000" dirty="0"/>
              <a:t> </a:t>
            </a:r>
            <a:r>
              <a:rPr lang="en-US" sz="2000" dirty="0" err="1"/>
              <a:t>sąlygos</a:t>
            </a:r>
            <a:r>
              <a:rPr lang="en-US" sz="2000" dirty="0"/>
              <a:t> </a:t>
            </a:r>
            <a:r>
              <a:rPr lang="en-US" sz="2000" dirty="0" err="1"/>
              <a:t>ir</a:t>
            </a:r>
            <a:r>
              <a:rPr lang="en-US" sz="2000" dirty="0"/>
              <a:t> </a:t>
            </a:r>
            <a:r>
              <a:rPr lang="en-US" sz="2000" dirty="0" err="1"/>
              <a:t>apribojimai</a:t>
            </a:r>
            <a:r>
              <a:rPr lang="en-US" sz="2000" dirty="0"/>
              <a:t>, </a:t>
            </a:r>
            <a:r>
              <a:rPr lang="en-US" sz="2000" dirty="0" err="1"/>
              <a:t>kada</a:t>
            </a:r>
            <a:r>
              <a:rPr lang="en-US" sz="2000" dirty="0"/>
              <a:t> </a:t>
            </a:r>
            <a:r>
              <a:rPr lang="en-US" sz="2000" dirty="0" err="1"/>
              <a:t>ir</a:t>
            </a:r>
            <a:r>
              <a:rPr lang="en-US" sz="2000" dirty="0"/>
              <a:t> </a:t>
            </a:r>
            <a:r>
              <a:rPr lang="en-US" sz="2000" dirty="0" err="1"/>
              <a:t>kokiomis</a:t>
            </a:r>
            <a:r>
              <a:rPr lang="en-US" sz="2000" dirty="0"/>
              <a:t> </a:t>
            </a:r>
            <a:r>
              <a:rPr lang="en-US" sz="2000" dirty="0" err="1"/>
              <a:t>aplinkybėmis</a:t>
            </a:r>
            <a:r>
              <a:rPr lang="en-US" sz="2000" dirty="0"/>
              <a:t> ji </a:t>
            </a:r>
            <a:r>
              <a:rPr lang="en-US" sz="2000" dirty="0" err="1"/>
              <a:t>taikoma</a:t>
            </a:r>
            <a:r>
              <a:rPr lang="en-US" sz="2000" dirty="0"/>
              <a:t>.</a:t>
            </a:r>
            <a:endParaRPr sz="2000" dirty="0"/>
          </a:p>
          <a:p>
            <a:pPr marL="0" marR="0" lvl="0" indent="-224028" algn="just" rtl="0">
              <a:lnSpc>
                <a:spcPct val="100000"/>
              </a:lnSpc>
              <a:spcBef>
                <a:spcPts val="1000"/>
              </a:spcBef>
              <a:spcAft>
                <a:spcPts val="0"/>
              </a:spcAft>
              <a:buClr>
                <a:schemeClr val="dk1"/>
              </a:buClr>
              <a:buSzPct val="100000"/>
              <a:buFont typeface="Calibri"/>
              <a:buChar char="➔"/>
            </a:pPr>
            <a:r>
              <a:rPr lang="en-US" sz="2000" b="1" dirty="0" err="1"/>
              <a:t>Užtikrinkite</a:t>
            </a:r>
            <a:r>
              <a:rPr lang="en-US" sz="2000" b="1" dirty="0"/>
              <a:t>, </a:t>
            </a:r>
            <a:r>
              <a:rPr lang="en-US" sz="2000" b="1" dirty="0" err="1"/>
              <a:t>kad</a:t>
            </a:r>
            <a:r>
              <a:rPr lang="en-US" sz="2000" b="1" dirty="0"/>
              <a:t> </a:t>
            </a:r>
            <a:r>
              <a:rPr lang="en-US" sz="2000" b="1" dirty="0" err="1"/>
              <a:t>politiką</a:t>
            </a:r>
            <a:r>
              <a:rPr lang="en-US" sz="2000" b="1" dirty="0"/>
              <a:t> </a:t>
            </a:r>
            <a:r>
              <a:rPr lang="en-US" sz="2000" b="1" dirty="0" err="1"/>
              <a:t>būtų</a:t>
            </a:r>
            <a:r>
              <a:rPr lang="en-US" sz="2000" b="1" dirty="0"/>
              <a:t> </a:t>
            </a:r>
            <a:r>
              <a:rPr lang="en-US" sz="2000" b="1" dirty="0" err="1"/>
              <a:t>galima</a:t>
            </a:r>
            <a:r>
              <a:rPr lang="en-US" sz="2000" b="1" dirty="0"/>
              <a:t> </a:t>
            </a:r>
            <a:r>
              <a:rPr lang="en-US" sz="2000" b="1" dirty="0" err="1"/>
              <a:t>įgyvendinti</a:t>
            </a:r>
            <a:r>
              <a:rPr lang="en-US" sz="2000" b="1" dirty="0"/>
              <a:t>. </a:t>
            </a:r>
            <a:r>
              <a:rPr lang="en-US" sz="2000" dirty="0" err="1"/>
              <a:t>Politika</a:t>
            </a:r>
            <a:r>
              <a:rPr lang="en-US" sz="2000" dirty="0"/>
              <a:t>, </a:t>
            </a:r>
            <a:r>
              <a:rPr lang="en-US" sz="2000" dirty="0" err="1"/>
              <a:t>parašyta</a:t>
            </a:r>
            <a:r>
              <a:rPr lang="en-US" sz="2000" dirty="0"/>
              <a:t> </a:t>
            </a:r>
            <a:r>
              <a:rPr lang="en-US" sz="2000" dirty="0" err="1"/>
              <a:t>neketinant</a:t>
            </a:r>
            <a:r>
              <a:rPr lang="en-US" sz="2000" dirty="0"/>
              <a:t> </a:t>
            </a:r>
            <a:r>
              <a:rPr lang="en-US" sz="2000" dirty="0" err="1"/>
              <a:t>jos</a:t>
            </a:r>
            <a:r>
              <a:rPr lang="en-US" sz="2000" dirty="0"/>
              <a:t> </a:t>
            </a:r>
            <a:r>
              <a:rPr lang="en-US" sz="2000" dirty="0" err="1"/>
              <a:t>vykdyti</a:t>
            </a:r>
            <a:r>
              <a:rPr lang="en-US" sz="2000" dirty="0"/>
              <a:t>, </a:t>
            </a:r>
            <a:r>
              <a:rPr lang="en-US" sz="2000" dirty="0" err="1"/>
              <a:t>neturėtų</a:t>
            </a:r>
            <a:r>
              <a:rPr lang="en-US" sz="2000" dirty="0"/>
              <a:t> </a:t>
            </a:r>
            <a:r>
              <a:rPr lang="en-US" sz="2000" dirty="0" err="1"/>
              <a:t>būti</a:t>
            </a:r>
            <a:r>
              <a:rPr lang="en-US" sz="2000" dirty="0"/>
              <a:t> </a:t>
            </a:r>
            <a:r>
              <a:rPr lang="en-US" sz="2000" dirty="0" err="1"/>
              <a:t>rašoma</a:t>
            </a:r>
            <a:r>
              <a:rPr lang="en-US" sz="2000" dirty="0"/>
              <a:t>.</a:t>
            </a:r>
            <a:endParaRPr sz="2000" dirty="0">
              <a:solidFill>
                <a:srgbClr val="141827"/>
              </a:solidFill>
              <a:highlight>
                <a:srgbClr val="FFFFFF"/>
              </a:highlight>
              <a:latin typeface="Arial"/>
              <a:ea typeface="Arial"/>
              <a:cs typeface="Arial"/>
              <a:sym typeface="Arial"/>
            </a:endParaRPr>
          </a:p>
          <a:p>
            <a:pPr marL="0" marR="0" lvl="0" indent="-224028" algn="just" rtl="0">
              <a:lnSpc>
                <a:spcPct val="100000"/>
              </a:lnSpc>
              <a:spcBef>
                <a:spcPts val="1000"/>
              </a:spcBef>
              <a:spcAft>
                <a:spcPts val="1000"/>
              </a:spcAft>
              <a:buClr>
                <a:schemeClr val="dk1"/>
              </a:buClr>
              <a:buSzPct val="100000"/>
              <a:buFont typeface="Calibri"/>
              <a:buChar char="➔"/>
            </a:pPr>
            <a:r>
              <a:rPr lang="en-US" sz="2000" b="1" dirty="0" err="1"/>
              <a:t>Mažiau</a:t>
            </a:r>
            <a:r>
              <a:rPr lang="en-US" sz="2000" b="1" dirty="0"/>
              <a:t> </a:t>
            </a:r>
            <a:r>
              <a:rPr lang="en-US" sz="2000" b="1" dirty="0" err="1"/>
              <a:t>yra</a:t>
            </a:r>
            <a:r>
              <a:rPr lang="en-US" sz="2000" b="1" dirty="0"/>
              <a:t> </a:t>
            </a:r>
            <a:r>
              <a:rPr lang="en-US" sz="2000" b="1" dirty="0" err="1"/>
              <a:t>daugiau</a:t>
            </a:r>
            <a:r>
              <a:rPr lang="en-US" sz="2000" b="1" dirty="0">
                <a:solidFill>
                  <a:srgbClr val="141827"/>
                </a:solidFill>
                <a:highlight>
                  <a:srgbClr val="FFFFFF"/>
                </a:highlight>
                <a:latin typeface="Arial"/>
                <a:ea typeface="Arial"/>
                <a:cs typeface="Arial"/>
                <a:sym typeface="Arial"/>
              </a:rPr>
              <a:t>. </a:t>
            </a:r>
            <a:r>
              <a:rPr lang="en-US" sz="2000" dirty="0" err="1"/>
              <a:t>Politika</a:t>
            </a:r>
            <a:r>
              <a:rPr lang="en-US" sz="2000" dirty="0"/>
              <a:t> </a:t>
            </a:r>
            <a:r>
              <a:rPr lang="en-US" sz="2000" dirty="0" err="1"/>
              <a:t>nebūtinai</a:t>
            </a:r>
            <a:r>
              <a:rPr lang="en-US" sz="2000" dirty="0"/>
              <a:t> </a:t>
            </a:r>
            <a:r>
              <a:rPr lang="en-US" sz="2000" dirty="0" err="1"/>
              <a:t>turi</a:t>
            </a:r>
            <a:r>
              <a:rPr lang="en-US" sz="2000" dirty="0"/>
              <a:t> </a:t>
            </a:r>
            <a:r>
              <a:rPr lang="en-US" sz="2000" dirty="0" err="1"/>
              <a:t>būti</a:t>
            </a:r>
            <a:r>
              <a:rPr lang="en-US" sz="2000" dirty="0"/>
              <a:t> </a:t>
            </a:r>
            <a:r>
              <a:rPr lang="en-US" sz="2000" dirty="0" err="1"/>
              <a:t>ilga</a:t>
            </a:r>
            <a:r>
              <a:rPr lang="en-US" sz="2000" dirty="0"/>
              <a:t>. </a:t>
            </a:r>
            <a:r>
              <a:rPr lang="en-US" sz="2000" dirty="0" err="1"/>
              <a:t>Daugeliu</a:t>
            </a:r>
            <a:r>
              <a:rPr lang="en-US" sz="2000" dirty="0"/>
              <a:t> </a:t>
            </a:r>
            <a:r>
              <a:rPr lang="en-US" sz="2000" dirty="0" err="1"/>
              <a:t>atvejų</a:t>
            </a:r>
            <a:r>
              <a:rPr lang="en-US" sz="2000" dirty="0"/>
              <a:t> </a:t>
            </a:r>
            <a:r>
              <a:rPr lang="en-US" sz="2000" dirty="0" err="1"/>
              <a:t>geriau</a:t>
            </a:r>
            <a:r>
              <a:rPr lang="en-US" sz="2000" dirty="0"/>
              <a:t> </a:t>
            </a:r>
            <a:r>
              <a:rPr lang="en-US" sz="2000" dirty="0" err="1"/>
              <a:t>trumpesnė</a:t>
            </a:r>
            <a:r>
              <a:rPr lang="en-US" sz="2000" dirty="0"/>
              <a:t>.</a:t>
            </a:r>
            <a:br>
              <a:rPr lang="en-US" sz="2000" dirty="0"/>
            </a:br>
            <a:endParaRPr sz="2000" dirty="0"/>
          </a:p>
        </p:txBody>
      </p:sp>
      <p:grpSp>
        <p:nvGrpSpPr>
          <p:cNvPr id="193" name="Google Shape;193;p24"/>
          <p:cNvGrpSpPr/>
          <p:nvPr/>
        </p:nvGrpSpPr>
        <p:grpSpPr>
          <a:xfrm>
            <a:off x="441960" y="561256"/>
            <a:ext cx="1128382" cy="847206"/>
            <a:chOff x="7393391" y="1075612"/>
            <a:chExt cx="1128382" cy="847206"/>
          </a:xfrm>
        </p:grpSpPr>
        <p:sp>
          <p:nvSpPr>
            <p:cNvPr id="194" name="Google Shape;194;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5" name="Google Shape;195;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96" name="Google Shape;196;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1111</Words>
  <Application>Microsoft Office PowerPoint</Application>
  <PresentationFormat>Widescreen</PresentationFormat>
  <Paragraphs>117</Paragraphs>
  <Slides>13</Slides>
  <Notes>13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13</vt:i4>
      </vt:variant>
    </vt:vector>
  </HeadingPairs>
  <TitlesOfParts>
    <vt:vector size="17" baseType="lpstr">
      <vt:lpstr>Arial</vt:lpstr>
      <vt:lpstr>Calibri</vt:lpstr>
      <vt:lpstr>Tema de Office</vt:lpstr>
      <vt:lpstr>Tema de Office</vt:lpstr>
      <vt:lpstr>Meistriškumo pamokų saugykla  Įmonės politika</vt:lpstr>
      <vt:lpstr>    Santrauka </vt:lpstr>
      <vt:lpstr> Įvadas  Galbūt manote, kad esate labai ankstyvame savo verslo etape ir jums nebūtina kurti būsimos įmonės politikos. Tačiau pasitaiko, kad verslas pradeda augti ir didėti darbuotojų ir (arba) klientų skaičius, o dar nesate nustatę įvairiųįmonės sričių lūkesčių ir standartų.   Įmonės politika nustatoma siekiant nustatyti elgesio organizacijoje taisykles, apibrėžiančias tiek darbuotojų, tiek darbdavių atsakomybę. Įmonės politika ir procedūromis siekiama apsaugoti darbuotojų teises ir darbdavių verslo interesus.   Kitaip tariant, įmonės politika - tai darbdavių vadovas ir taisyklių rinkinys, kuriame nustatomi oficialūs darbuotojų sveikatos ir saugos lūkesčiai ir standartai, atskaitomybė, geriausia praktika ir procesai įmonėje. </vt:lpstr>
      <vt:lpstr> Įmonės politikos ypatumai  Įmonės politika padeda skatinti darbuotojų gerovę, sąžiningą elgesį su jais ir užtikrinti, kad įmonė laikytųsi įstatymų ir kitų teisės aktų. Svarbu, kad jomis būtų įtvirtinta įmonės misija, vizija ir vertybės darbuotojams, taip pat klientams.  Galite nustatyti, kokią politiką laikote tinkama, tačiau rekomenduojame penkias taikomas dažniausiai:  Darbuotojų sveikata ir sauga Lygių galimybių politika Nedarbingumo atostogų politika Darbuotojų drausminių veiksmų politika Darbuotojų elgesio kodekso politika                                             </vt:lpstr>
      <vt:lpstr> Įmonės politikos ypatumai  Darbuotojų sveikata ir sauga: Jūsų darbuotojai privalo dirbti sveikoje ir saugioje darbo vietoje. Dėl nelaimingų atsitikimų ir nesaugių sąlygų galite atsidurti teisme. Siekiant užtikrinti darbuotojų saugą, įmonės taisyklėse turėtų būti paaiškinta: Kas yra saugus elgesys Tinkamas saugos įrangos naudojimas Pranešimas apie saugos problemas  Lygių galimybių politika: Ji draudžia bet kuriai įmonei diskriminuoti darbuotojus ar kandidatus į darbą dėl tam tikrų savybių (lyties, amžiaus, rasės ir pan.). Lygių galimybių paisoma, kad darbuotojai nesusidurtų su netinkamu kitų darbuotojų, vadovybės ir rangovų elgesiu dėl: Rasės  Seksualinės orientacijos   </vt:lpstr>
      <vt:lpstr> Įmonės politikos ypatumai  Atostogų politika: Skirtingos atostogų rūšys (nedarbingumas, mokamos atostogos, motinystės atostogos, vaiko priežiūros atostogos ir t. t.) yra atskiri vienetai, todėl joms gali reikėti skirtingo požiūrio. Lankomumo politika - tai gairės ir taisyklės, susijusios su: Darbuotojų tvarkaraščiais Grafiko laikymusi Suplanuotu laisvu laikas Darbuotojų drausminių veiksmų politika: Darbuotojai turi žinoti, kaip ir kokiomis aplinkybėmis jiems bus taikomos drausminės nuobaudos. Standartizuotas laipsniškas procesas padės užtikrinti sąžiningą ir tinkamą elgesį. Drausminimo politikoje aiškiai nurodyta, kas laikoma įmonės taisyklių pažeidimu tokiais atvejais: Nesąžiningumas Prastas darbo atlikimas Nesaugus elgesys Netinkamas elgesys</vt:lpstr>
      <vt:lpstr> Įmonės politikos ypatumai   Darbuotojų elgesio kodekso politika: Taisyklės turi būti aiškios ir suprantamos. Darbuotojai gali su jomis susipažinti, kai abejoja, koks elgesys yra priimtinas. Šiomis taisyklėmis nustatomos darbuotojų elgesio gairės, įskaitant:  Aprangos kodas Saugos procedūros Priekabiavimo politika Technologijų naudojimas Drausmė Tinkamas elgesys Įspėjimai Nutraukimas</vt:lpstr>
      <vt:lpstr> Įmonės politikos aktualumas ir panaudojimas  Įmonės politika ir procedūros - tai vidinių gairių rinkinys, kuriame nustatomos įmonės taisyklės ir lūkesčiai. Jie padeda darbuotojams pranešti, ką jie gali ir ko negali daryti ir kaip jie turėtų tai daryti.  Įmonės politika ir procedūromis siekiama apsaugoti darbuotojų teises ir darbdavių verslo interesus. Priklausomai nuo organizacijos poreikių, įvairiose politikos ir procedūrų nuostatose nustatomos taisyklės dėl darbuotojų elgesio, lankomumo, aprangos kodo, privatumo ir kitų sričių, susijusių su darbo sąlygomis.  Aiški įmonės politika skatina darbuotojus laikytis aukštesnių standartų. Jokios taisyklės niekada nepanaikins problemų, su kuriomis susiduria įmonė, tačiau jos nustato tam tikrą apsaugos lygį, kai įmonės samdo naujus darbuotojus ir bendrauja su klientais.  Kaip naudotis įmonės politika? Priklausomai nuo to, ką politika keičia ir ką apima, pristatykite ir aptarkite naujas taisykles mažesnėse grupėse, su kiekvienu darbuotoju arba per darbuotojų susirinkimą. Prieštaringai vertinamą politiką pirmiausia gali tekti išplatinti vadovybei, kad ji galėtų padėti darbuotojams ją suprasti.</vt:lpstr>
      <vt:lpstr> Patarimai, kaip parengti įmonės politiką   Ką turėtumėte apsvarstyti, norėdami sukurti įmonės politiką, kuria naudotųsi visi jūsų darbuotojai ir bendradarbiai?  Laikykitės paprastumo. Taisyklės turėtų būti parašytos paprasta kalba, o ne teisine. Laikykitės bendrųjų nuostatų. Politiką reikėtų rašyti plačiai, tačiau pakankamai aiškiai, kad ją būtų galima taikyti įvairiomis aplinkybėmis. Pasirūpinkite, kad ji būtų aktuali. Politikoje turėtų būti aiškiai nurodyta, kodėl ji egzistuoja, kam ji taikoma, kokios yra pagrindinės sąlygos ir apribojimai, kada ir kokiomis aplinkybėmis ji taikoma. Užtikrinkite, kad politiką būtų galima įgyvendinti. Politika, parašyta neketinant jos vykdyti, neturėtų būti rašoma. Mažiau yra daugiau. Politika nebūtinai turi būti ilga. Daugeliu atvejų geriau trumpesnė. </vt:lpstr>
      <vt:lpstr>     </vt:lpstr>
      <vt:lpstr>Žingsniai kuriant ir įgyvendinant politiką // 1 dalis </vt:lpstr>
      <vt:lpstr>Politikos kūrimo ir įgyvendinimo žingsniai // 2 dalis </vt:lpstr>
      <vt:lpstr>Bibliografija:  5 įmonės politikos kryptys, kurias būtina turėti raštu. Šaltiniai darbdaviams.  Anoniminis. Įmonės politika. Žmonės HUM.  Anoniminis. Įmonės politika: Viskas, ką reikia žinoti. Upcounsel.  Anoniminis. Politikos rašymo gairės. Boise State University.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Meistriškumo pamokų saugykla  Įmonės politika</dc:title>
  <dc:creator>Dideas Group</dc:creator>
  <cp:keywords>, docId:153BBF62789D878747DDD844BB8CC49E</cp:keywords>
  <cp:lastModifiedBy>Viktorija Paplauskaitė</cp:lastModifiedBy>
  <cp:revision>7</cp:revision>
  <dcterms:created xsi:type="dcterms:W3CDTF">2022-09-21T07:19:16Z</dcterms:created>
  <dcterms:modified xsi:type="dcterms:W3CDTF">2023-01-20T11:29:31Z</dcterms:modified>
</cp:coreProperties>
</file>