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d0uWz1zU4Jniagqhn+09Xlpzf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3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5" name="Google Shape;2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9" name="Google Shape;12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2" name="Google Shape;14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3" name="Google Shape;15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59c182958c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5" name="Google Shape;165;g159c182958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7" name="Google Shape;17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0" name="Google Shape;19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dium.com/outcrowd/brand-book-guideline-a1eafcd4f706"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forbes.com/sites/propointgraphics/2016/07/24/brand-style-guides/?sh=7493cd3d61a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en-US" sz="4000" b="1">
                <a:solidFill>
                  <a:schemeClr val="lt1"/>
                </a:solidFill>
              </a:rPr>
              <a:t>Meistriškumo pamokų saugykla</a:t>
            </a:r>
            <a:br>
              <a:rPr lang="en-US" sz="4000">
                <a:solidFill>
                  <a:schemeClr val="lt1"/>
                </a:solidFill>
              </a:rPr>
            </a:br>
            <a:br>
              <a:rPr lang="en-US" sz="4000">
                <a:solidFill>
                  <a:schemeClr val="lt1"/>
                </a:solidFill>
              </a:rPr>
            </a:br>
            <a:r>
              <a:rPr lang="en-US" sz="4000" b="1">
                <a:solidFill>
                  <a:srgbClr val="FF0000"/>
                </a:solidFill>
              </a:rPr>
              <a:t>Prekės ženklo knyga: gairės</a:t>
            </a:r>
            <a:endParaRPr sz="4000" b="1">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635133"/>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dirty="0" err="1">
                <a:solidFill>
                  <a:srgbClr val="222222"/>
                </a:solidFill>
                <a:latin typeface="Calibri"/>
                <a:ea typeface="Calibri"/>
                <a:cs typeface="Calibri"/>
                <a:sym typeface="Calibri"/>
              </a:rPr>
              <a:t>Šį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projekto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rezultatą</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finansavo</a:t>
            </a:r>
            <a:r>
              <a:rPr lang="en-US" sz="1200" b="0" i="0" u="none" strike="noStrike" cap="none" dirty="0">
                <a:solidFill>
                  <a:srgbClr val="222222"/>
                </a:solidFill>
                <a:latin typeface="Calibri"/>
                <a:ea typeface="Calibri"/>
                <a:cs typeface="Calibri"/>
                <a:sym typeface="Calibri"/>
              </a:rPr>
              <a:t> Europos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Ši</a:t>
            </a:r>
            <a:r>
              <a:rPr lang="en-US" sz="1200" b="0" i="0" u="none" strike="noStrike" cap="none" dirty="0">
                <a:solidFill>
                  <a:srgbClr val="222222"/>
                </a:solidFill>
                <a:latin typeface="Calibri"/>
                <a:ea typeface="Calibri"/>
                <a:cs typeface="Calibri"/>
                <a:sym typeface="Calibri"/>
              </a:rPr>
              <a:t> </a:t>
            </a:r>
            <a:r>
              <a:rPr lang="lt-LT" sz="1200" b="0" i="0" u="none" strike="noStrike" cap="none" dirty="0">
                <a:solidFill>
                  <a:srgbClr val="222222"/>
                </a:solidFill>
                <a:latin typeface="Calibri"/>
                <a:ea typeface="Calibri"/>
                <a:cs typeface="Calibri"/>
                <a:sym typeface="Calibri"/>
              </a:rPr>
              <a:t>mokymo medžiaga </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atspindi</a:t>
            </a:r>
            <a:r>
              <a:rPr lang="en-US" sz="1200" b="0" i="0" u="none" strike="noStrike" cap="none" dirty="0">
                <a:solidFill>
                  <a:srgbClr val="222222"/>
                </a:solidFill>
                <a:latin typeface="Calibri"/>
                <a:ea typeface="Calibri"/>
                <a:cs typeface="Calibri"/>
                <a:sym typeface="Calibri"/>
              </a:rPr>
              <a:t> tik </a:t>
            </a:r>
            <a:r>
              <a:rPr lang="en-US" sz="1200" b="0" i="0" u="none" strike="noStrike" cap="none" dirty="0" err="1">
                <a:solidFill>
                  <a:srgbClr val="222222"/>
                </a:solidFill>
                <a:latin typeface="Calibri"/>
                <a:ea typeface="Calibri"/>
                <a:cs typeface="Calibri"/>
                <a:sym typeface="Calibri"/>
              </a:rPr>
              <a:t>autoriaus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požiūrį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ir</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negali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būti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laikoma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atsakinga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už</a:t>
            </a:r>
            <a:r>
              <a:rPr lang="en-US" sz="1200" b="0" i="0" u="none" strike="noStrike" cap="none" dirty="0">
                <a:solidFill>
                  <a:srgbClr val="222222"/>
                </a:solidFill>
                <a:latin typeface="Calibri"/>
                <a:ea typeface="Calibri"/>
                <a:cs typeface="Calibri"/>
                <a:sym typeface="Calibri"/>
              </a:rPr>
              <a:t> bet </a:t>
            </a:r>
            <a:r>
              <a:rPr lang="en-US" sz="1200" b="0" i="0" u="none" strike="noStrike" cap="none" dirty="0" err="1">
                <a:solidFill>
                  <a:srgbClr val="222222"/>
                </a:solidFill>
                <a:latin typeface="Calibri"/>
                <a:ea typeface="Calibri"/>
                <a:cs typeface="Calibri"/>
                <a:sym typeface="Calibri"/>
              </a:rPr>
              <a:t>kokį</a:t>
            </a:r>
            <a:r>
              <a:rPr lang="en-US" sz="1200" b="0" i="0" u="none" strike="noStrike" cap="none" dirty="0">
                <a:solidFill>
                  <a:srgbClr val="222222"/>
                </a:solidFill>
                <a:latin typeface="Calibri"/>
                <a:ea typeface="Calibri"/>
                <a:cs typeface="Calibri"/>
                <a:sym typeface="Calibri"/>
              </a:rPr>
              <a:t> j</a:t>
            </a:r>
            <a:r>
              <a:rPr lang="lt-LT" sz="1200" b="0" i="0" u="none" strike="noStrike" cap="none" dirty="0">
                <a:solidFill>
                  <a:srgbClr val="222222"/>
                </a:solidFill>
                <a:latin typeface="Calibri"/>
                <a:ea typeface="Calibri"/>
                <a:cs typeface="Calibri"/>
                <a:sym typeface="Calibri"/>
              </a:rPr>
              <a:t>oj</a:t>
            </a:r>
            <a:r>
              <a:rPr lang="en-US" sz="1200" b="0" i="0" u="none" strike="noStrike" cap="none" dirty="0">
                <a:solidFill>
                  <a:srgbClr val="222222"/>
                </a:solidFill>
                <a:latin typeface="Calibri"/>
                <a:ea typeface="Calibri"/>
                <a:cs typeface="Calibri"/>
                <a:sym typeface="Calibri"/>
              </a:rPr>
              <a:t>e </a:t>
            </a:r>
            <a:r>
              <a:rPr lang="en-US" sz="1200" b="0" i="0" u="none" strike="noStrike" cap="none" dirty="0" err="1">
                <a:solidFill>
                  <a:srgbClr val="222222"/>
                </a:solidFill>
                <a:latin typeface="Calibri"/>
                <a:ea typeface="Calibri"/>
                <a:cs typeface="Calibri"/>
                <a:sym typeface="Calibri"/>
              </a:rPr>
              <a:t>pateiktos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informacijos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panaudojimą</a:t>
            </a:r>
            <a:r>
              <a:rPr lang="en-US" sz="1200" b="0" i="0" u="none" strike="noStrike" cap="none" dirty="0">
                <a:solidFill>
                  <a:srgbClr val="222222"/>
                </a:solidFill>
                <a:latin typeface="Calibri"/>
                <a:ea typeface="Calibri"/>
                <a:cs typeface="Calibri"/>
                <a:sym typeface="Calibri"/>
              </a:rPr>
              <a:t>. </a:t>
            </a:r>
            <a:r>
              <a:rPr lang="lt-LT" sz="1200" b="0" i="0" u="none" strike="noStrike" cap="none" dirty="0">
                <a:solidFill>
                  <a:srgbClr val="222222"/>
                </a:solidFill>
                <a:latin typeface="Calibri"/>
                <a:ea typeface="Calibri"/>
                <a:cs typeface="Calibri"/>
                <a:sym typeface="Calibri"/>
              </a:rPr>
              <a:t>Projekto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numeris</a:t>
            </a:r>
            <a:r>
              <a:rPr lang="en-US" sz="1200" b="0" i="0" u="none" strike="noStrike" cap="none" dirty="0">
                <a:solidFill>
                  <a:srgbClr val="222222"/>
                </a:solidFill>
                <a:latin typeface="Calibri"/>
                <a:ea typeface="Calibri"/>
                <a:cs typeface="Calibri"/>
                <a:sym typeface="Calibri"/>
              </a:rPr>
              <a:t>: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6"/>
        <p:cNvGrpSpPr/>
        <p:nvPr/>
      </p:nvGrpSpPr>
      <p:grpSpPr>
        <a:xfrm>
          <a:off x="0" y="0"/>
          <a:ext cx="0" cy="0"/>
          <a:chOff x="0" y="0"/>
          <a:chExt cx="0" cy="0"/>
        </a:xfrm>
      </p:grpSpPr>
      <p:sp>
        <p:nvSpPr>
          <p:cNvPr id="217" name="Google Shape;217;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8" name="Google Shape;218;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9" name="Google Shape;219;p6"/>
          <p:cNvSpPr>
            <a:spLocks noGrp="1"/>
          </p:cNvSpPr>
          <p:nvPr>
            <p:ph type="title"/>
          </p:nvPr>
        </p:nvSpPr>
        <p:spPr>
          <a:xfrm>
            <a:off x="169682" y="-31867"/>
            <a:ext cx="10260831" cy="6296744"/>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3928"/>
              <a:buFont typeface="Calibri"/>
              <a:buNone/>
            </a:pPr>
            <a:r>
              <a:rPr lang="en-US" sz="2800" b="1">
                <a:solidFill>
                  <a:schemeClr val="dk1"/>
                </a:solidFill>
                <a:latin typeface="Calibri"/>
                <a:ea typeface="Calibri"/>
                <a:cs typeface="Calibri"/>
                <a:sym typeface="Calibri"/>
              </a:rPr>
              <a:t>Bibliografija</a:t>
            </a:r>
            <a:r>
              <a:rPr lang="en-US" sz="2070" b="1">
                <a:solidFill>
                  <a:schemeClr val="dk1"/>
                </a:solidFill>
                <a:latin typeface="Calibri"/>
                <a:ea typeface="Calibri"/>
                <a:cs typeface="Calibri"/>
                <a:sym typeface="Calibri"/>
              </a:rPr>
              <a:t>:</a:t>
            </a:r>
            <a:br>
              <a:rPr lang="en-US" sz="2070" b="1">
                <a:solidFill>
                  <a:schemeClr val="dk1"/>
                </a:solidFill>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ct val="100000"/>
              <a:buFont typeface="Calibri"/>
              <a:buNone/>
            </a:pPr>
            <a:endParaRPr sz="2070"/>
          </a:p>
          <a:p>
            <a:pPr marL="0" lvl="0" indent="0" algn="l" rtl="0">
              <a:lnSpc>
                <a:spcPct val="90000"/>
              </a:lnSpc>
              <a:spcBef>
                <a:spcPts val="0"/>
              </a:spcBef>
              <a:spcAft>
                <a:spcPts val="0"/>
              </a:spcAft>
              <a:buClr>
                <a:schemeClr val="dk1"/>
              </a:buClr>
              <a:buSzPct val="93150"/>
              <a:buFont typeface="Calibri"/>
              <a:buNone/>
            </a:pPr>
            <a:r>
              <a:rPr lang="en-US" sz="2222"/>
              <a:t>Messaki E. (2020), Prekės ženklo knyga ir gairės. Kaip sukurti puikią tapatybę ir pagerinti prekės ženklo įvaizdį </a:t>
            </a:r>
            <a:r>
              <a:rPr lang="en-US" sz="2222" u="sng">
                <a:solidFill>
                  <a:schemeClr val="hlink"/>
                </a:solidFill>
                <a:hlinkClick r:id="rId3"/>
              </a:rPr>
              <a:t>(</a:t>
            </a:r>
            <a:r>
              <a:rPr lang="en-US" sz="2222"/>
              <a:t>https://medium.com/outcrowd/brand-book-guideline-a1eafcd4f706)</a:t>
            </a:r>
            <a:endParaRPr sz="2222"/>
          </a:p>
          <a:p>
            <a:pPr marL="0" lvl="0" indent="0" algn="l" rtl="0">
              <a:lnSpc>
                <a:spcPct val="90000"/>
              </a:lnSpc>
              <a:spcBef>
                <a:spcPts val="0"/>
              </a:spcBef>
              <a:spcAft>
                <a:spcPts val="0"/>
              </a:spcAft>
              <a:buClr>
                <a:schemeClr val="dk1"/>
              </a:buClr>
              <a:buSzPct val="93150"/>
              <a:buFont typeface="Calibri"/>
              <a:buNone/>
            </a:pPr>
            <a:endParaRPr sz="2222"/>
          </a:p>
          <a:p>
            <a:pPr marL="0" lvl="0" indent="0" algn="l" rtl="0">
              <a:lnSpc>
                <a:spcPct val="90000"/>
              </a:lnSpc>
              <a:spcBef>
                <a:spcPts val="0"/>
              </a:spcBef>
              <a:spcAft>
                <a:spcPts val="0"/>
              </a:spcAft>
              <a:buClr>
                <a:schemeClr val="dk1"/>
              </a:buClr>
              <a:buSzPct val="93150"/>
              <a:buFont typeface="Calibri"/>
              <a:buNone/>
            </a:pPr>
            <a:br>
              <a:rPr lang="en-US" sz="2222">
                <a:latin typeface="Calibri"/>
                <a:ea typeface="Calibri"/>
                <a:cs typeface="Calibri"/>
                <a:sym typeface="Calibri"/>
              </a:rPr>
            </a:br>
            <a:r>
              <a:rPr lang="en-US" sz="2222">
                <a:latin typeface="Calibri"/>
                <a:ea typeface="Calibri"/>
                <a:cs typeface="Calibri"/>
                <a:sym typeface="Calibri"/>
              </a:rPr>
              <a:t>Forbes (2016)</a:t>
            </a:r>
            <a:r>
              <a:rPr lang="en-US" sz="2222"/>
              <a:t>, Kodėl jūsų prekės ženklui reikia tikro stiliaus vadovo?</a:t>
            </a:r>
            <a:endParaRPr sz="2222">
              <a:latin typeface="Calibri"/>
              <a:ea typeface="Calibri"/>
              <a:cs typeface="Calibri"/>
              <a:sym typeface="Calibri"/>
            </a:endParaRPr>
          </a:p>
          <a:p>
            <a:pPr marL="0" lvl="0" indent="0" algn="l" rtl="0">
              <a:lnSpc>
                <a:spcPct val="90000"/>
              </a:lnSpc>
              <a:spcBef>
                <a:spcPts val="0"/>
              </a:spcBef>
              <a:spcAft>
                <a:spcPts val="0"/>
              </a:spcAft>
              <a:buClr>
                <a:schemeClr val="dk1"/>
              </a:buClr>
              <a:buSzPct val="93150"/>
              <a:buFont typeface="Calibri"/>
              <a:buNone/>
            </a:pPr>
            <a:r>
              <a:rPr lang="en-US" sz="2222" u="sng">
                <a:solidFill>
                  <a:schemeClr val="hlink"/>
                </a:solidFill>
                <a:latin typeface="Calibri"/>
                <a:ea typeface="Calibri"/>
                <a:cs typeface="Calibri"/>
                <a:sym typeface="Calibri"/>
                <a:hlinkClick r:id="rId4"/>
              </a:rPr>
              <a:t>(</a:t>
            </a:r>
            <a:r>
              <a:rPr lang="en-US" sz="2222"/>
              <a:t>https://www.forbes.com/sites/propointgraphics/2016/07/24/brand-style-guides/?sh=7493cd3d61a5)</a:t>
            </a:r>
            <a:endParaRPr sz="2222">
              <a:latin typeface="Calibri"/>
              <a:ea typeface="Calibri"/>
              <a:cs typeface="Calibri"/>
              <a:sym typeface="Calibri"/>
            </a:endParaRPr>
          </a:p>
          <a:p>
            <a:pPr marL="0" lvl="0" indent="0" algn="l" rtl="0">
              <a:lnSpc>
                <a:spcPct val="90000"/>
              </a:lnSpc>
              <a:spcBef>
                <a:spcPts val="0"/>
              </a:spcBef>
              <a:spcAft>
                <a:spcPts val="0"/>
              </a:spcAft>
              <a:buClr>
                <a:schemeClr val="dk1"/>
              </a:buClr>
              <a:buSzPct val="95833"/>
              <a:buFont typeface="Calibri"/>
              <a:buNone/>
            </a:pP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220" name="Google Shape;220;p6"/>
          <p:cNvGrpSpPr/>
          <p:nvPr/>
        </p:nvGrpSpPr>
        <p:grpSpPr>
          <a:xfrm>
            <a:off x="441960" y="561256"/>
            <a:ext cx="1128382" cy="847206"/>
            <a:chOff x="7393391" y="1075612"/>
            <a:chExt cx="1128382" cy="847206"/>
          </a:xfrm>
        </p:grpSpPr>
        <p:sp>
          <p:nvSpPr>
            <p:cNvPr id="221" name="Google Shape;221;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2" name="Google Shape;222;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23" name="Google Shape;223;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24" name="Google Shape;224;p6" descr="Logotipo&#10;&#10;Descripción generada automáticamente"/>
          <p:cNvPicPr preferRelativeResize="0">
            <a:picLocks noGrp="1"/>
          </p:cNvPicPr>
          <p:nvPr>
            <p:ph type="body" idx="1"/>
          </p:nvPr>
        </p:nvPicPr>
        <p:blipFill rotWithShape="1">
          <a:blip r:embed="rId5">
            <a:alphaModFix/>
          </a:blip>
          <a:srcRect/>
          <a:stretch/>
        </p:blipFill>
        <p:spPr>
          <a:xfrm>
            <a:off x="10469310" y="6024685"/>
            <a:ext cx="1362791" cy="48038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Santrauka</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Įvadas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a:solidFill>
                  <a:srgbClr val="222222"/>
                </a:solidFill>
                <a:latin typeface="Calibri"/>
                <a:ea typeface="Calibri"/>
                <a:cs typeface="Calibri"/>
                <a:sym typeface="Calibri"/>
              </a:rPr>
              <a:t>Prekės ženklo knygos </a:t>
            </a:r>
            <a:r>
              <a:rPr lang="en-US" sz="2200" b="1" i="0" u="none" strike="noStrike" cap="none">
                <a:solidFill>
                  <a:srgbClr val="222222"/>
                </a:solidFill>
                <a:latin typeface="Calibri"/>
                <a:ea typeface="Calibri"/>
                <a:cs typeface="Calibri"/>
                <a:sym typeface="Calibri"/>
              </a:rPr>
              <a:t>charakteristikos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a:solidFill>
                  <a:srgbClr val="222222"/>
                </a:solidFill>
                <a:latin typeface="Calibri"/>
                <a:ea typeface="Calibri"/>
                <a:cs typeface="Calibri"/>
                <a:sym typeface="Calibri"/>
              </a:rPr>
              <a:t>Prekės ženklo knygos </a:t>
            </a:r>
            <a:r>
              <a:rPr lang="en-US" sz="2200" b="1" i="0" u="none" strike="noStrike" cap="none">
                <a:solidFill>
                  <a:srgbClr val="222222"/>
                </a:solidFill>
                <a:latin typeface="Calibri"/>
                <a:ea typeface="Calibri"/>
                <a:cs typeface="Calibri"/>
                <a:sym typeface="Calibri"/>
              </a:rPr>
              <a:t>aktualumas ir panaudojimas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Patarimai, kaip tai atlikti</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Išvados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Redaguojamas šablonas</a:t>
            </a:r>
            <a:endParaRPr sz="2200" b="1"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441959" y="-101896"/>
            <a:ext cx="10084511" cy="577365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520" b="1" dirty="0">
                <a:solidFill>
                  <a:srgbClr val="222222"/>
                </a:solidFill>
                <a:latin typeface="Calibri"/>
                <a:ea typeface="Calibri"/>
                <a:cs typeface="Calibri"/>
                <a:sym typeface="Calibri"/>
              </a:rPr>
              <a:t> </a:t>
            </a:r>
            <a:r>
              <a:rPr lang="en-US" sz="2520" b="1" dirty="0" err="1">
                <a:solidFill>
                  <a:srgbClr val="222222"/>
                </a:solidFill>
                <a:latin typeface="Calibri"/>
                <a:ea typeface="Calibri"/>
                <a:cs typeface="Calibri"/>
                <a:sym typeface="Calibri"/>
              </a:rPr>
              <a:t>Įvadas</a:t>
            </a:r>
            <a:endParaRPr sz="2520" b="1" dirty="0">
              <a:solidFill>
                <a:srgbClr val="222222"/>
              </a:solidFill>
              <a:latin typeface="Calibri"/>
              <a:ea typeface="Calibri"/>
              <a:cs typeface="Calibri"/>
              <a:sym typeface="Calibri"/>
            </a:endParaRPr>
          </a:p>
          <a:p>
            <a:pPr marL="0" lvl="0" indent="0" algn="l" rtl="0">
              <a:lnSpc>
                <a:spcPct val="90000"/>
              </a:lnSpc>
              <a:spcBef>
                <a:spcPts val="0"/>
              </a:spcBef>
              <a:spcAft>
                <a:spcPts val="0"/>
              </a:spcAft>
              <a:buClr>
                <a:schemeClr val="dk1"/>
              </a:buClr>
              <a:buSzPct val="82142"/>
              <a:buFont typeface="Calibri"/>
              <a:buNone/>
            </a:pPr>
            <a:endParaRPr sz="2520" b="1" dirty="0">
              <a:solidFill>
                <a:srgbClr val="222222"/>
              </a:solidFill>
            </a:endParaRPr>
          </a:p>
          <a:p>
            <a:pPr marL="0" lvl="0" indent="0" algn="l" rtl="0">
              <a:lnSpc>
                <a:spcPct val="90000"/>
              </a:lnSpc>
              <a:spcBef>
                <a:spcPts val="0"/>
              </a:spcBef>
              <a:spcAft>
                <a:spcPts val="0"/>
              </a:spcAft>
              <a:buClr>
                <a:schemeClr val="dk1"/>
              </a:buClr>
              <a:buSzPct val="84638"/>
              <a:buFont typeface="Calibri"/>
              <a:buNone/>
            </a:pPr>
            <a:r>
              <a:rPr lang="en-US" sz="2444" dirty="0" err="1">
                <a:solidFill>
                  <a:srgbClr val="222222"/>
                </a:solidFill>
              </a:rPr>
              <a:t>Nuoseklus</a:t>
            </a:r>
            <a:r>
              <a:rPr lang="en-US" sz="2444" dirty="0">
                <a:solidFill>
                  <a:srgbClr val="222222"/>
                </a:solidFill>
              </a:rPr>
              <a:t> </a:t>
            </a:r>
            <a:r>
              <a:rPr lang="en-US" sz="2444" dirty="0" err="1">
                <a:solidFill>
                  <a:srgbClr val="222222"/>
                </a:solidFill>
              </a:rPr>
              <a:t>prekės</a:t>
            </a:r>
            <a:r>
              <a:rPr lang="en-US" sz="2444" dirty="0">
                <a:solidFill>
                  <a:srgbClr val="222222"/>
                </a:solidFill>
              </a:rPr>
              <a:t> </a:t>
            </a:r>
            <a:r>
              <a:rPr lang="en-US" sz="2444" dirty="0" err="1">
                <a:solidFill>
                  <a:srgbClr val="222222"/>
                </a:solidFill>
              </a:rPr>
              <a:t>ženklo</a:t>
            </a:r>
            <a:r>
              <a:rPr lang="en-US" sz="2444" dirty="0">
                <a:solidFill>
                  <a:srgbClr val="222222"/>
                </a:solidFill>
              </a:rPr>
              <a:t> </a:t>
            </a:r>
            <a:r>
              <a:rPr lang="en-US" sz="2444" dirty="0" err="1">
                <a:solidFill>
                  <a:srgbClr val="222222"/>
                </a:solidFill>
              </a:rPr>
              <a:t>kūrimas</a:t>
            </a:r>
            <a:r>
              <a:rPr lang="en-US" sz="2444" dirty="0">
                <a:solidFill>
                  <a:srgbClr val="222222"/>
                </a:solidFill>
              </a:rPr>
              <a:t> </a:t>
            </a:r>
            <a:r>
              <a:rPr lang="en-US" sz="2444" dirty="0" err="1">
                <a:solidFill>
                  <a:srgbClr val="222222"/>
                </a:solidFill>
              </a:rPr>
              <a:t>dažnai</a:t>
            </a:r>
            <a:r>
              <a:rPr lang="en-US" sz="2444" dirty="0">
                <a:solidFill>
                  <a:srgbClr val="222222"/>
                </a:solidFill>
              </a:rPr>
              <a:t> </a:t>
            </a:r>
            <a:r>
              <a:rPr lang="en-US" sz="2444" dirty="0" err="1">
                <a:solidFill>
                  <a:srgbClr val="222222"/>
                </a:solidFill>
              </a:rPr>
              <a:t>susijęs</a:t>
            </a:r>
            <a:r>
              <a:rPr lang="en-US" sz="2444" dirty="0">
                <a:solidFill>
                  <a:srgbClr val="222222"/>
                </a:solidFill>
              </a:rPr>
              <a:t> </a:t>
            </a:r>
            <a:r>
              <a:rPr lang="en-US" sz="2444" dirty="0" err="1">
                <a:solidFill>
                  <a:srgbClr val="222222"/>
                </a:solidFill>
              </a:rPr>
              <a:t>su</a:t>
            </a:r>
            <a:r>
              <a:rPr lang="en-US" sz="2444" dirty="0">
                <a:solidFill>
                  <a:srgbClr val="222222"/>
                </a:solidFill>
              </a:rPr>
              <a:t> </a:t>
            </a:r>
            <a:r>
              <a:rPr lang="en-US" sz="2444" dirty="0" err="1">
                <a:solidFill>
                  <a:srgbClr val="222222"/>
                </a:solidFill>
              </a:rPr>
              <a:t>klestinčiu</a:t>
            </a:r>
            <a:r>
              <a:rPr lang="en-US" sz="2444" dirty="0">
                <a:solidFill>
                  <a:srgbClr val="222222"/>
                </a:solidFill>
              </a:rPr>
              <a:t> </a:t>
            </a:r>
            <a:r>
              <a:rPr lang="en-US" sz="2444" dirty="0" err="1">
                <a:solidFill>
                  <a:srgbClr val="222222"/>
                </a:solidFill>
              </a:rPr>
              <a:t>verslu</a:t>
            </a:r>
            <a:r>
              <a:rPr lang="en-US" sz="2444" dirty="0">
                <a:solidFill>
                  <a:srgbClr val="222222"/>
                </a:solidFill>
              </a:rPr>
              <a:t>, </a:t>
            </a:r>
            <a:r>
              <a:rPr lang="en-US" sz="2444" dirty="0" err="1">
                <a:solidFill>
                  <a:srgbClr val="222222"/>
                </a:solidFill>
              </a:rPr>
              <a:t>todėl</a:t>
            </a:r>
            <a:r>
              <a:rPr lang="en-US" sz="2444" dirty="0">
                <a:solidFill>
                  <a:srgbClr val="222222"/>
                </a:solidFill>
              </a:rPr>
              <a:t> </a:t>
            </a:r>
            <a:r>
              <a:rPr lang="en-US" sz="2444" dirty="0" err="1">
                <a:solidFill>
                  <a:srgbClr val="222222"/>
                </a:solidFill>
              </a:rPr>
              <a:t>svarbu</a:t>
            </a:r>
            <a:r>
              <a:rPr lang="en-US" sz="2444" dirty="0">
                <a:solidFill>
                  <a:srgbClr val="222222"/>
                </a:solidFill>
              </a:rPr>
              <a:t> </a:t>
            </a:r>
            <a:r>
              <a:rPr lang="en-US" sz="2444" dirty="0" err="1">
                <a:solidFill>
                  <a:srgbClr val="222222"/>
                </a:solidFill>
              </a:rPr>
              <a:t>skirti</a:t>
            </a:r>
            <a:r>
              <a:rPr lang="en-US" sz="2444" dirty="0">
                <a:solidFill>
                  <a:srgbClr val="222222"/>
                </a:solidFill>
              </a:rPr>
              <a:t> </a:t>
            </a:r>
            <a:r>
              <a:rPr lang="en-US" sz="2444" dirty="0" err="1">
                <a:solidFill>
                  <a:srgbClr val="222222"/>
                </a:solidFill>
              </a:rPr>
              <a:t>šiek</a:t>
            </a:r>
            <a:r>
              <a:rPr lang="en-US" sz="2444" dirty="0">
                <a:solidFill>
                  <a:srgbClr val="222222"/>
                </a:solidFill>
              </a:rPr>
              <a:t> </a:t>
            </a:r>
            <a:r>
              <a:rPr lang="en-US" sz="2444" dirty="0" err="1">
                <a:solidFill>
                  <a:srgbClr val="222222"/>
                </a:solidFill>
              </a:rPr>
              <a:t>tiek</a:t>
            </a:r>
            <a:r>
              <a:rPr lang="en-US" sz="2444" dirty="0">
                <a:solidFill>
                  <a:srgbClr val="222222"/>
                </a:solidFill>
              </a:rPr>
              <a:t> </a:t>
            </a:r>
            <a:r>
              <a:rPr lang="en-US" sz="2444" dirty="0" err="1">
                <a:solidFill>
                  <a:srgbClr val="222222"/>
                </a:solidFill>
              </a:rPr>
              <a:t>laiko</a:t>
            </a:r>
            <a:r>
              <a:rPr lang="en-US" sz="2444" dirty="0">
                <a:solidFill>
                  <a:srgbClr val="222222"/>
                </a:solidFill>
              </a:rPr>
              <a:t> </a:t>
            </a:r>
            <a:r>
              <a:rPr lang="en-US" sz="2444" dirty="0" err="1">
                <a:solidFill>
                  <a:srgbClr val="222222"/>
                </a:solidFill>
              </a:rPr>
              <a:t>apgalvoti</a:t>
            </a:r>
            <a:r>
              <a:rPr lang="en-US" sz="2444" dirty="0">
                <a:solidFill>
                  <a:srgbClr val="222222"/>
                </a:solidFill>
              </a:rPr>
              <a:t> </a:t>
            </a:r>
            <a:r>
              <a:rPr lang="en-US" sz="2444" dirty="0" err="1">
                <a:solidFill>
                  <a:srgbClr val="222222"/>
                </a:solidFill>
              </a:rPr>
              <a:t>ir</a:t>
            </a:r>
            <a:r>
              <a:rPr lang="en-US" sz="2444" dirty="0">
                <a:solidFill>
                  <a:srgbClr val="222222"/>
                </a:solidFill>
              </a:rPr>
              <a:t> </a:t>
            </a:r>
            <a:r>
              <a:rPr lang="en-US" sz="2444" dirty="0" err="1">
                <a:solidFill>
                  <a:srgbClr val="222222"/>
                </a:solidFill>
              </a:rPr>
              <a:t>sukurti</a:t>
            </a:r>
            <a:r>
              <a:rPr lang="en-US" sz="2444" dirty="0">
                <a:solidFill>
                  <a:srgbClr val="222222"/>
                </a:solidFill>
              </a:rPr>
              <a:t> </a:t>
            </a:r>
            <a:r>
              <a:rPr lang="en-US" sz="2444" dirty="0" err="1">
                <a:solidFill>
                  <a:srgbClr val="222222"/>
                </a:solidFill>
              </a:rPr>
              <a:t>prekės</a:t>
            </a:r>
            <a:r>
              <a:rPr lang="en-US" sz="2444" dirty="0">
                <a:solidFill>
                  <a:srgbClr val="222222"/>
                </a:solidFill>
              </a:rPr>
              <a:t> </a:t>
            </a:r>
            <a:r>
              <a:rPr lang="en-US" sz="2444" dirty="0" err="1">
                <a:solidFill>
                  <a:srgbClr val="222222"/>
                </a:solidFill>
              </a:rPr>
              <a:t>ženklo</a:t>
            </a:r>
            <a:r>
              <a:rPr lang="en-US" sz="2444" dirty="0">
                <a:solidFill>
                  <a:srgbClr val="222222"/>
                </a:solidFill>
              </a:rPr>
              <a:t> </a:t>
            </a:r>
            <a:r>
              <a:rPr lang="en-US" sz="2444" dirty="0" err="1">
                <a:solidFill>
                  <a:srgbClr val="222222"/>
                </a:solidFill>
              </a:rPr>
              <a:t>knygą</a:t>
            </a:r>
            <a:r>
              <a:rPr lang="lt-LT" sz="2444" dirty="0">
                <a:solidFill>
                  <a:srgbClr val="222222"/>
                </a:solidFill>
              </a:rPr>
              <a:t> (Brandbook)</a:t>
            </a:r>
            <a:r>
              <a:rPr lang="en-US" sz="2444" dirty="0">
                <a:solidFill>
                  <a:srgbClr val="222222"/>
                </a:solidFill>
              </a:rPr>
              <a:t>.</a:t>
            </a: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n-US" sz="2444" dirty="0" err="1">
                <a:solidFill>
                  <a:srgbClr val="222222"/>
                </a:solidFill>
              </a:rPr>
              <a:t>Prekės</a:t>
            </a:r>
            <a:r>
              <a:rPr lang="en-US" sz="2444" dirty="0">
                <a:solidFill>
                  <a:srgbClr val="222222"/>
                </a:solidFill>
              </a:rPr>
              <a:t> </a:t>
            </a:r>
            <a:r>
              <a:rPr lang="en-US" sz="2444" dirty="0" err="1">
                <a:solidFill>
                  <a:srgbClr val="222222"/>
                </a:solidFill>
              </a:rPr>
              <a:t>ženklo</a:t>
            </a:r>
            <a:r>
              <a:rPr lang="en-US" sz="2444" dirty="0">
                <a:solidFill>
                  <a:srgbClr val="222222"/>
                </a:solidFill>
              </a:rPr>
              <a:t> </a:t>
            </a:r>
            <a:r>
              <a:rPr lang="en-US" sz="2444" dirty="0" err="1">
                <a:solidFill>
                  <a:srgbClr val="222222"/>
                </a:solidFill>
              </a:rPr>
              <a:t>knygoje</a:t>
            </a:r>
            <a:r>
              <a:rPr lang="en-US" sz="2444" dirty="0">
                <a:solidFill>
                  <a:srgbClr val="222222"/>
                </a:solidFill>
              </a:rPr>
              <a:t> </a:t>
            </a:r>
            <a:r>
              <a:rPr lang="en-US" sz="2444" dirty="0" err="1">
                <a:solidFill>
                  <a:srgbClr val="222222"/>
                </a:solidFill>
              </a:rPr>
              <a:t>nustatomos</a:t>
            </a:r>
            <a:r>
              <a:rPr lang="en-US" sz="2444" dirty="0">
                <a:solidFill>
                  <a:srgbClr val="222222"/>
                </a:solidFill>
              </a:rPr>
              <a:t> </a:t>
            </a:r>
            <a:r>
              <a:rPr lang="en-US" sz="2444" dirty="0" err="1">
                <a:solidFill>
                  <a:srgbClr val="222222"/>
                </a:solidFill>
              </a:rPr>
              <a:t>taisyklės</a:t>
            </a:r>
            <a:r>
              <a:rPr lang="en-US" sz="2444" dirty="0">
                <a:solidFill>
                  <a:srgbClr val="222222"/>
                </a:solidFill>
              </a:rPr>
              <a:t> </a:t>
            </a:r>
            <a:r>
              <a:rPr lang="en-US" sz="2444" dirty="0" err="1">
                <a:solidFill>
                  <a:srgbClr val="222222"/>
                </a:solidFill>
              </a:rPr>
              <a:t>viskam</a:t>
            </a:r>
            <a:r>
              <a:rPr lang="en-US" sz="2444" dirty="0">
                <a:solidFill>
                  <a:srgbClr val="222222"/>
                </a:solidFill>
              </a:rPr>
              <a:t>, </a:t>
            </a:r>
            <a:r>
              <a:rPr lang="en-US" sz="2444" dirty="0" err="1">
                <a:solidFill>
                  <a:srgbClr val="222222"/>
                </a:solidFill>
              </a:rPr>
              <a:t>ką</a:t>
            </a:r>
            <a:r>
              <a:rPr lang="en-US" sz="2444" dirty="0">
                <a:solidFill>
                  <a:srgbClr val="222222"/>
                </a:solidFill>
              </a:rPr>
              <a:t> </a:t>
            </a:r>
            <a:r>
              <a:rPr lang="en-US" sz="2444" dirty="0" err="1">
                <a:solidFill>
                  <a:srgbClr val="222222"/>
                </a:solidFill>
              </a:rPr>
              <a:t>kuriate</a:t>
            </a:r>
            <a:r>
              <a:rPr lang="en-US" sz="2444" dirty="0">
                <a:solidFill>
                  <a:srgbClr val="222222"/>
                </a:solidFill>
              </a:rPr>
              <a:t> - </a:t>
            </a:r>
            <a:r>
              <a:rPr lang="en-US" sz="2444" dirty="0" err="1">
                <a:solidFill>
                  <a:srgbClr val="222222"/>
                </a:solidFill>
              </a:rPr>
              <a:t>nuo</a:t>
            </a:r>
            <a:r>
              <a:rPr lang="en-US" sz="2444" dirty="0">
                <a:solidFill>
                  <a:srgbClr val="222222"/>
                </a:solidFill>
              </a:rPr>
              <a:t> to, </a:t>
            </a:r>
            <a:r>
              <a:rPr lang="en-US" sz="2444" dirty="0" err="1">
                <a:solidFill>
                  <a:srgbClr val="222222"/>
                </a:solidFill>
              </a:rPr>
              <a:t>kokius</a:t>
            </a:r>
            <a:r>
              <a:rPr lang="en-US" sz="2444" dirty="0">
                <a:solidFill>
                  <a:srgbClr val="222222"/>
                </a:solidFill>
              </a:rPr>
              <a:t> </a:t>
            </a:r>
            <a:r>
              <a:rPr lang="en-US" sz="2444" dirty="0" err="1">
                <a:solidFill>
                  <a:srgbClr val="222222"/>
                </a:solidFill>
              </a:rPr>
              <a:t>šriftus</a:t>
            </a:r>
            <a:r>
              <a:rPr lang="en-US" sz="2444" dirty="0">
                <a:solidFill>
                  <a:srgbClr val="222222"/>
                </a:solidFill>
              </a:rPr>
              <a:t> </a:t>
            </a:r>
            <a:r>
              <a:rPr lang="en-US" sz="2444" dirty="0" err="1">
                <a:solidFill>
                  <a:srgbClr val="222222"/>
                </a:solidFill>
              </a:rPr>
              <a:t>naudoti</a:t>
            </a:r>
            <a:r>
              <a:rPr lang="en-US" sz="2444" dirty="0">
                <a:solidFill>
                  <a:srgbClr val="222222"/>
                </a:solidFill>
              </a:rPr>
              <a:t> </a:t>
            </a:r>
            <a:r>
              <a:rPr lang="en-US" sz="2444" dirty="0" err="1">
                <a:solidFill>
                  <a:srgbClr val="222222"/>
                </a:solidFill>
              </a:rPr>
              <a:t>iki</a:t>
            </a:r>
            <a:r>
              <a:rPr lang="en-US" sz="2444" dirty="0">
                <a:solidFill>
                  <a:srgbClr val="222222"/>
                </a:solidFill>
              </a:rPr>
              <a:t> to, </a:t>
            </a:r>
            <a:r>
              <a:rPr lang="en-US" sz="2444" dirty="0" err="1">
                <a:solidFill>
                  <a:srgbClr val="222222"/>
                </a:solidFill>
              </a:rPr>
              <a:t>kokios</a:t>
            </a:r>
            <a:r>
              <a:rPr lang="en-US" sz="2444" dirty="0">
                <a:solidFill>
                  <a:srgbClr val="222222"/>
                </a:solidFill>
              </a:rPr>
              <a:t> </a:t>
            </a:r>
            <a:r>
              <a:rPr lang="en-US" sz="2444" dirty="0" err="1">
                <a:solidFill>
                  <a:srgbClr val="222222"/>
                </a:solidFill>
              </a:rPr>
              <a:t>spalvos</a:t>
            </a:r>
            <a:r>
              <a:rPr lang="en-US" sz="2444" dirty="0">
                <a:solidFill>
                  <a:srgbClr val="222222"/>
                </a:solidFill>
              </a:rPr>
              <a:t> </a:t>
            </a:r>
            <a:r>
              <a:rPr lang="en-US" sz="2444" dirty="0" err="1">
                <a:solidFill>
                  <a:srgbClr val="222222"/>
                </a:solidFill>
              </a:rPr>
              <a:t>geriau</a:t>
            </a:r>
            <a:r>
              <a:rPr lang="en-US" sz="2444" dirty="0">
                <a:solidFill>
                  <a:srgbClr val="222222"/>
                </a:solidFill>
              </a:rPr>
              <a:t> </a:t>
            </a:r>
            <a:r>
              <a:rPr lang="en-US" sz="2444" dirty="0" err="1">
                <a:solidFill>
                  <a:srgbClr val="222222"/>
                </a:solidFill>
              </a:rPr>
              <a:t>dera</a:t>
            </a:r>
            <a:r>
              <a:rPr lang="en-US" sz="2444" dirty="0">
                <a:solidFill>
                  <a:srgbClr val="222222"/>
                </a:solidFill>
              </a:rPr>
              <a:t> </a:t>
            </a:r>
            <a:r>
              <a:rPr lang="en-US" sz="2444" dirty="0" err="1">
                <a:solidFill>
                  <a:srgbClr val="222222"/>
                </a:solidFill>
              </a:rPr>
              <a:t>logotipe</a:t>
            </a:r>
            <a:r>
              <a:rPr lang="en-US" sz="2444" dirty="0">
                <a:solidFill>
                  <a:srgbClr val="222222"/>
                </a:solidFill>
              </a:rPr>
              <a:t>. </a:t>
            </a:r>
            <a:r>
              <a:rPr lang="en-US" sz="2444" dirty="0" err="1">
                <a:solidFill>
                  <a:srgbClr val="222222"/>
                </a:solidFill>
              </a:rPr>
              <a:t>Stiliaus</a:t>
            </a:r>
            <a:r>
              <a:rPr lang="en-US" sz="2444" dirty="0">
                <a:solidFill>
                  <a:srgbClr val="222222"/>
                </a:solidFill>
              </a:rPr>
              <a:t> </a:t>
            </a:r>
            <a:r>
              <a:rPr lang="en-US" sz="2444" dirty="0" err="1">
                <a:solidFill>
                  <a:srgbClr val="222222"/>
                </a:solidFill>
              </a:rPr>
              <a:t>vadovas</a:t>
            </a:r>
            <a:r>
              <a:rPr lang="en-US" sz="2444" dirty="0">
                <a:solidFill>
                  <a:srgbClr val="222222"/>
                </a:solidFill>
              </a:rPr>
              <a:t> </a:t>
            </a:r>
            <a:r>
              <a:rPr lang="en-US" sz="2444" dirty="0" err="1">
                <a:solidFill>
                  <a:srgbClr val="222222"/>
                </a:solidFill>
              </a:rPr>
              <a:t>yra</a:t>
            </a:r>
            <a:r>
              <a:rPr lang="en-US" sz="2444" dirty="0">
                <a:solidFill>
                  <a:srgbClr val="222222"/>
                </a:solidFill>
              </a:rPr>
              <a:t> </a:t>
            </a:r>
            <a:r>
              <a:rPr lang="en-US" sz="2444" dirty="0" err="1">
                <a:solidFill>
                  <a:srgbClr val="222222"/>
                </a:solidFill>
              </a:rPr>
              <a:t>būtinas</a:t>
            </a:r>
            <a:r>
              <a:rPr lang="en-US" sz="2444" dirty="0">
                <a:solidFill>
                  <a:srgbClr val="222222"/>
                </a:solidFill>
              </a:rPr>
              <a:t> </a:t>
            </a:r>
            <a:r>
              <a:rPr lang="en-US" sz="2444" dirty="0" err="1">
                <a:solidFill>
                  <a:srgbClr val="222222"/>
                </a:solidFill>
              </a:rPr>
              <a:t>norint</a:t>
            </a:r>
            <a:r>
              <a:rPr lang="en-US" sz="2444" dirty="0">
                <a:solidFill>
                  <a:srgbClr val="222222"/>
                </a:solidFill>
              </a:rPr>
              <a:t> </a:t>
            </a:r>
            <a:r>
              <a:rPr lang="en-US" sz="2444" dirty="0" err="1">
                <a:solidFill>
                  <a:srgbClr val="222222"/>
                </a:solidFill>
              </a:rPr>
              <a:t>užtikrinti</a:t>
            </a:r>
            <a:r>
              <a:rPr lang="en-US" sz="2444" dirty="0">
                <a:solidFill>
                  <a:srgbClr val="222222"/>
                </a:solidFill>
              </a:rPr>
              <a:t> </a:t>
            </a:r>
            <a:r>
              <a:rPr lang="en-US" sz="2444" dirty="0" err="1">
                <a:solidFill>
                  <a:srgbClr val="222222"/>
                </a:solidFill>
              </a:rPr>
              <a:t>prekės</a:t>
            </a:r>
            <a:r>
              <a:rPr lang="en-US" sz="2444" dirty="0">
                <a:solidFill>
                  <a:srgbClr val="222222"/>
                </a:solidFill>
              </a:rPr>
              <a:t> </a:t>
            </a:r>
            <a:r>
              <a:rPr lang="en-US" sz="2444" dirty="0" err="1">
                <a:solidFill>
                  <a:srgbClr val="222222"/>
                </a:solidFill>
              </a:rPr>
              <a:t>ženklo</a:t>
            </a:r>
            <a:r>
              <a:rPr lang="en-US" sz="2444" dirty="0">
                <a:solidFill>
                  <a:srgbClr val="222222"/>
                </a:solidFill>
              </a:rPr>
              <a:t> </a:t>
            </a:r>
            <a:r>
              <a:rPr lang="en-US" sz="2444" dirty="0" err="1">
                <a:solidFill>
                  <a:srgbClr val="222222"/>
                </a:solidFill>
              </a:rPr>
              <a:t>tapatybę</a:t>
            </a:r>
            <a:r>
              <a:rPr lang="en-US" sz="2444" dirty="0">
                <a:solidFill>
                  <a:srgbClr val="222222"/>
                </a:solidFill>
              </a:rPr>
              <a:t>, </a:t>
            </a:r>
            <a:r>
              <a:rPr lang="en-US" sz="2444" dirty="0" err="1">
                <a:solidFill>
                  <a:srgbClr val="222222"/>
                </a:solidFill>
              </a:rPr>
              <a:t>nesvarbu</a:t>
            </a:r>
            <a:r>
              <a:rPr lang="en-US" sz="2444" dirty="0">
                <a:solidFill>
                  <a:srgbClr val="222222"/>
                </a:solidFill>
              </a:rPr>
              <a:t>, </a:t>
            </a:r>
            <a:r>
              <a:rPr lang="en-US" sz="2444" dirty="0" err="1">
                <a:solidFill>
                  <a:srgbClr val="222222"/>
                </a:solidFill>
              </a:rPr>
              <a:t>ar</a:t>
            </a:r>
            <a:r>
              <a:rPr lang="en-US" sz="2444" dirty="0">
                <a:solidFill>
                  <a:srgbClr val="222222"/>
                </a:solidFill>
              </a:rPr>
              <a:t> </a:t>
            </a:r>
            <a:r>
              <a:rPr lang="en-US" sz="2444" dirty="0" err="1">
                <a:solidFill>
                  <a:srgbClr val="222222"/>
                </a:solidFill>
              </a:rPr>
              <a:t>kuriate</a:t>
            </a:r>
            <a:r>
              <a:rPr lang="en-US" sz="2444" dirty="0">
                <a:solidFill>
                  <a:srgbClr val="222222"/>
                </a:solidFill>
              </a:rPr>
              <a:t> </a:t>
            </a:r>
            <a:r>
              <a:rPr lang="en-US" sz="2444" dirty="0" err="1">
                <a:solidFill>
                  <a:srgbClr val="222222"/>
                </a:solidFill>
              </a:rPr>
              <a:t>vizitinę</a:t>
            </a:r>
            <a:r>
              <a:rPr lang="en-US" sz="2444" dirty="0">
                <a:solidFill>
                  <a:srgbClr val="222222"/>
                </a:solidFill>
              </a:rPr>
              <a:t> </a:t>
            </a:r>
            <a:r>
              <a:rPr lang="en-US" sz="2444" dirty="0" err="1">
                <a:solidFill>
                  <a:srgbClr val="222222"/>
                </a:solidFill>
              </a:rPr>
              <a:t>kortelę</a:t>
            </a:r>
            <a:r>
              <a:rPr lang="en-US" sz="2444" dirty="0">
                <a:solidFill>
                  <a:srgbClr val="222222"/>
                </a:solidFill>
              </a:rPr>
              <a:t>, </a:t>
            </a:r>
            <a:r>
              <a:rPr lang="en-US" sz="2444" dirty="0" err="1">
                <a:solidFill>
                  <a:srgbClr val="222222"/>
                </a:solidFill>
              </a:rPr>
              <a:t>ar</a:t>
            </a:r>
            <a:r>
              <a:rPr lang="en-US" sz="2444" dirty="0">
                <a:solidFill>
                  <a:srgbClr val="222222"/>
                </a:solidFill>
              </a:rPr>
              <a:t> </a:t>
            </a:r>
            <a:r>
              <a:rPr lang="en-US" sz="2444" dirty="0" err="1">
                <a:solidFill>
                  <a:srgbClr val="222222"/>
                </a:solidFill>
              </a:rPr>
              <a:t>rašote</a:t>
            </a:r>
            <a:r>
              <a:rPr lang="en-US" sz="2444" dirty="0">
                <a:solidFill>
                  <a:srgbClr val="222222"/>
                </a:solidFill>
              </a:rPr>
              <a:t> </a:t>
            </a:r>
            <a:r>
              <a:rPr lang="en-US" sz="2444" dirty="0" err="1">
                <a:solidFill>
                  <a:srgbClr val="222222"/>
                </a:solidFill>
              </a:rPr>
              <a:t>komentarą</a:t>
            </a:r>
            <a:r>
              <a:rPr lang="en-US" sz="2444" dirty="0">
                <a:solidFill>
                  <a:srgbClr val="222222"/>
                </a:solidFill>
              </a:rPr>
              <a:t> </a:t>
            </a:r>
            <a:r>
              <a:rPr lang="en-US" sz="2444" dirty="0" err="1">
                <a:solidFill>
                  <a:srgbClr val="222222"/>
                </a:solidFill>
              </a:rPr>
              <a:t>socialinėje</a:t>
            </a:r>
            <a:r>
              <a:rPr lang="en-US" sz="2444" dirty="0">
                <a:solidFill>
                  <a:srgbClr val="222222"/>
                </a:solidFill>
              </a:rPr>
              <a:t> </a:t>
            </a:r>
            <a:r>
              <a:rPr lang="en-US" sz="2444" dirty="0" err="1">
                <a:solidFill>
                  <a:srgbClr val="222222"/>
                </a:solidFill>
              </a:rPr>
              <a:t>žiniasklaidoje</a:t>
            </a:r>
            <a:r>
              <a:rPr lang="en-US" sz="2444" dirty="0">
                <a:solidFill>
                  <a:srgbClr val="222222"/>
                </a:solidFill>
              </a:rPr>
              <a:t>, </a:t>
            </a:r>
            <a:r>
              <a:rPr lang="en-US" sz="2444" dirty="0" err="1">
                <a:solidFill>
                  <a:srgbClr val="222222"/>
                </a:solidFill>
              </a:rPr>
              <a:t>ar</a:t>
            </a:r>
            <a:r>
              <a:rPr lang="en-US" sz="2444" dirty="0">
                <a:solidFill>
                  <a:srgbClr val="222222"/>
                </a:solidFill>
              </a:rPr>
              <a:t> </a:t>
            </a:r>
            <a:r>
              <a:rPr lang="en-US" sz="2444" dirty="0" err="1">
                <a:solidFill>
                  <a:srgbClr val="222222"/>
                </a:solidFill>
              </a:rPr>
              <a:t>kuriate</a:t>
            </a:r>
            <a:r>
              <a:rPr lang="en-US" sz="2444" dirty="0">
                <a:solidFill>
                  <a:srgbClr val="222222"/>
                </a:solidFill>
              </a:rPr>
              <a:t> </a:t>
            </a:r>
            <a:r>
              <a:rPr lang="en-US" sz="2444" dirty="0" err="1">
                <a:solidFill>
                  <a:srgbClr val="222222"/>
                </a:solidFill>
              </a:rPr>
              <a:t>kampanijos</a:t>
            </a:r>
            <a:r>
              <a:rPr lang="en-US" sz="2444" dirty="0">
                <a:solidFill>
                  <a:srgbClr val="222222"/>
                </a:solidFill>
              </a:rPr>
              <a:t> </a:t>
            </a:r>
            <a:r>
              <a:rPr lang="en-US" sz="2444" dirty="0" err="1">
                <a:solidFill>
                  <a:srgbClr val="222222"/>
                </a:solidFill>
              </a:rPr>
              <a:t>reklamą</a:t>
            </a:r>
            <a:r>
              <a:rPr lang="en-US" sz="2444" dirty="0">
                <a:solidFill>
                  <a:srgbClr val="222222"/>
                </a:solidFill>
              </a:rPr>
              <a:t>.</a:t>
            </a: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n-US" sz="2444" dirty="0" err="1">
                <a:solidFill>
                  <a:srgbClr val="222222"/>
                </a:solidFill>
              </a:rPr>
              <a:t>Prekės</a:t>
            </a:r>
            <a:r>
              <a:rPr lang="en-US" sz="2444" dirty="0">
                <a:solidFill>
                  <a:srgbClr val="222222"/>
                </a:solidFill>
              </a:rPr>
              <a:t> </a:t>
            </a:r>
            <a:r>
              <a:rPr lang="en-US" sz="2444" dirty="0" err="1">
                <a:solidFill>
                  <a:srgbClr val="222222"/>
                </a:solidFill>
              </a:rPr>
              <a:t>ženklo</a:t>
            </a:r>
            <a:r>
              <a:rPr lang="en-US" sz="2444" dirty="0">
                <a:solidFill>
                  <a:srgbClr val="222222"/>
                </a:solidFill>
              </a:rPr>
              <a:t> </a:t>
            </a:r>
            <a:r>
              <a:rPr lang="en-US" sz="2444" dirty="0" err="1">
                <a:solidFill>
                  <a:srgbClr val="222222"/>
                </a:solidFill>
              </a:rPr>
              <a:t>stiliaus</a:t>
            </a:r>
            <a:r>
              <a:rPr lang="en-US" sz="2444" dirty="0">
                <a:solidFill>
                  <a:srgbClr val="222222"/>
                </a:solidFill>
              </a:rPr>
              <a:t> </a:t>
            </a:r>
            <a:r>
              <a:rPr lang="en-US" sz="2444" dirty="0" err="1">
                <a:solidFill>
                  <a:srgbClr val="222222"/>
                </a:solidFill>
              </a:rPr>
              <a:t>vadovas</a:t>
            </a:r>
            <a:r>
              <a:rPr lang="en-US" sz="2444" dirty="0">
                <a:solidFill>
                  <a:srgbClr val="222222"/>
                </a:solidFill>
              </a:rPr>
              <a:t> - tai </a:t>
            </a:r>
            <a:r>
              <a:rPr lang="en-US" sz="2444" dirty="0" err="1">
                <a:solidFill>
                  <a:srgbClr val="222222"/>
                </a:solidFill>
              </a:rPr>
              <a:t>įrankis</a:t>
            </a:r>
            <a:r>
              <a:rPr lang="en-US" sz="2444" dirty="0">
                <a:solidFill>
                  <a:srgbClr val="222222"/>
                </a:solidFill>
              </a:rPr>
              <a:t>, </a:t>
            </a:r>
            <a:r>
              <a:rPr lang="en-US" sz="2444" dirty="0" err="1">
                <a:solidFill>
                  <a:srgbClr val="222222"/>
                </a:solidFill>
              </a:rPr>
              <a:t>leidžiantis</a:t>
            </a:r>
            <a:r>
              <a:rPr lang="en-US" sz="2444" dirty="0">
                <a:solidFill>
                  <a:srgbClr val="222222"/>
                </a:solidFill>
              </a:rPr>
              <a:t> </a:t>
            </a:r>
            <a:r>
              <a:rPr lang="en-US" sz="2444" dirty="0" err="1">
                <a:solidFill>
                  <a:srgbClr val="222222"/>
                </a:solidFill>
              </a:rPr>
              <a:t>kurti</a:t>
            </a:r>
            <a:r>
              <a:rPr lang="en-US" sz="2444" dirty="0">
                <a:solidFill>
                  <a:srgbClr val="222222"/>
                </a:solidFill>
              </a:rPr>
              <a:t> </a:t>
            </a:r>
            <a:r>
              <a:rPr lang="en-US" sz="2444" dirty="0" err="1">
                <a:solidFill>
                  <a:srgbClr val="222222"/>
                </a:solidFill>
              </a:rPr>
              <a:t>nuoseklius</a:t>
            </a:r>
            <a:r>
              <a:rPr lang="en-US" sz="2444" dirty="0">
                <a:solidFill>
                  <a:srgbClr val="222222"/>
                </a:solidFill>
              </a:rPr>
              <a:t>, </a:t>
            </a:r>
            <a:r>
              <a:rPr lang="en-US" sz="2444" dirty="0" err="1">
                <a:solidFill>
                  <a:srgbClr val="222222"/>
                </a:solidFill>
              </a:rPr>
              <a:t>lengvai</a:t>
            </a:r>
            <a:r>
              <a:rPr lang="en-US" sz="2444" dirty="0">
                <a:solidFill>
                  <a:srgbClr val="222222"/>
                </a:solidFill>
              </a:rPr>
              <a:t> </a:t>
            </a:r>
            <a:r>
              <a:rPr lang="en-US" sz="2444" dirty="0" err="1">
                <a:solidFill>
                  <a:srgbClr val="222222"/>
                </a:solidFill>
              </a:rPr>
              <a:t>atpažįstamus</a:t>
            </a:r>
            <a:r>
              <a:rPr lang="en-US" sz="2444" dirty="0">
                <a:solidFill>
                  <a:srgbClr val="222222"/>
                </a:solidFill>
              </a:rPr>
              <a:t> </a:t>
            </a:r>
            <a:r>
              <a:rPr lang="en-US" sz="2444" dirty="0" err="1">
                <a:solidFill>
                  <a:srgbClr val="222222"/>
                </a:solidFill>
              </a:rPr>
              <a:t>darbus</a:t>
            </a:r>
            <a:r>
              <a:rPr lang="en-US" sz="2444" dirty="0">
                <a:solidFill>
                  <a:srgbClr val="222222"/>
                </a:solidFill>
              </a:rPr>
              <a:t>. </a:t>
            </a:r>
            <a:r>
              <a:rPr lang="en-US" sz="2444" dirty="0" err="1">
                <a:solidFill>
                  <a:srgbClr val="222222"/>
                </a:solidFill>
              </a:rPr>
              <a:t>Bendri</a:t>
            </a:r>
            <a:r>
              <a:rPr lang="en-US" sz="2444" dirty="0">
                <a:solidFill>
                  <a:srgbClr val="222222"/>
                </a:solidFill>
              </a:rPr>
              <a:t> </a:t>
            </a:r>
            <a:r>
              <a:rPr lang="en-US" sz="2444" dirty="0" err="1">
                <a:solidFill>
                  <a:srgbClr val="222222"/>
                </a:solidFill>
              </a:rPr>
              <a:t>vizualiniai</a:t>
            </a:r>
            <a:r>
              <a:rPr lang="en-US" sz="2444" dirty="0">
                <a:solidFill>
                  <a:srgbClr val="222222"/>
                </a:solidFill>
              </a:rPr>
              <a:t> </a:t>
            </a:r>
            <a:r>
              <a:rPr lang="en-US" sz="2444" dirty="0" err="1">
                <a:solidFill>
                  <a:srgbClr val="222222"/>
                </a:solidFill>
              </a:rPr>
              <a:t>elementai</a:t>
            </a:r>
            <a:r>
              <a:rPr lang="en-US" sz="2444" dirty="0">
                <a:solidFill>
                  <a:srgbClr val="222222"/>
                </a:solidFill>
              </a:rPr>
              <a:t>, </a:t>
            </a:r>
            <a:r>
              <a:rPr lang="en-US" sz="2444" dirty="0" err="1">
                <a:solidFill>
                  <a:srgbClr val="222222"/>
                </a:solidFill>
              </a:rPr>
              <a:t>stiliai</a:t>
            </a:r>
            <a:r>
              <a:rPr lang="en-US" sz="2444" dirty="0">
                <a:solidFill>
                  <a:srgbClr val="222222"/>
                </a:solidFill>
              </a:rPr>
              <a:t> </a:t>
            </a:r>
            <a:r>
              <a:rPr lang="en-US" sz="2444" dirty="0" err="1">
                <a:solidFill>
                  <a:srgbClr val="222222"/>
                </a:solidFill>
              </a:rPr>
              <a:t>ir</a:t>
            </a:r>
            <a:r>
              <a:rPr lang="en-US" sz="2444" dirty="0">
                <a:solidFill>
                  <a:srgbClr val="222222"/>
                </a:solidFill>
              </a:rPr>
              <a:t> </a:t>
            </a:r>
            <a:r>
              <a:rPr lang="en-US" sz="2444" dirty="0" err="1">
                <a:solidFill>
                  <a:srgbClr val="222222"/>
                </a:solidFill>
              </a:rPr>
              <a:t>pranešimai</a:t>
            </a:r>
            <a:r>
              <a:rPr lang="en-US" sz="2444" dirty="0">
                <a:solidFill>
                  <a:srgbClr val="222222"/>
                </a:solidFill>
              </a:rPr>
              <a:t> </a:t>
            </a:r>
            <a:r>
              <a:rPr lang="en-US" sz="2444" dirty="0" err="1">
                <a:solidFill>
                  <a:srgbClr val="222222"/>
                </a:solidFill>
              </a:rPr>
              <a:t>yra</a:t>
            </a:r>
            <a:r>
              <a:rPr lang="en-US" sz="2444" dirty="0">
                <a:solidFill>
                  <a:srgbClr val="222222"/>
                </a:solidFill>
              </a:rPr>
              <a:t> </a:t>
            </a:r>
            <a:r>
              <a:rPr lang="en-US" sz="2444" dirty="0" err="1">
                <a:solidFill>
                  <a:srgbClr val="222222"/>
                </a:solidFill>
              </a:rPr>
              <a:t>raktas</a:t>
            </a:r>
            <a:r>
              <a:rPr lang="en-US" sz="2444" dirty="0">
                <a:solidFill>
                  <a:srgbClr val="222222"/>
                </a:solidFill>
              </a:rPr>
              <a:t> į </a:t>
            </a:r>
            <a:r>
              <a:rPr lang="en-US" sz="2444" dirty="0" err="1">
                <a:solidFill>
                  <a:srgbClr val="222222"/>
                </a:solidFill>
              </a:rPr>
              <a:t>nuoseklų</a:t>
            </a:r>
            <a:r>
              <a:rPr lang="en-US" sz="2444" dirty="0">
                <a:solidFill>
                  <a:srgbClr val="222222"/>
                </a:solidFill>
              </a:rPr>
              <a:t> </a:t>
            </a:r>
            <a:r>
              <a:rPr lang="en-US" sz="2444" dirty="0" err="1">
                <a:solidFill>
                  <a:srgbClr val="222222"/>
                </a:solidFill>
              </a:rPr>
              <a:t>prekės</a:t>
            </a:r>
            <a:r>
              <a:rPr lang="en-US" sz="2444" dirty="0">
                <a:solidFill>
                  <a:srgbClr val="222222"/>
                </a:solidFill>
              </a:rPr>
              <a:t> </a:t>
            </a:r>
            <a:r>
              <a:rPr lang="en-US" sz="2444" dirty="0" err="1">
                <a:solidFill>
                  <a:srgbClr val="222222"/>
                </a:solidFill>
              </a:rPr>
              <a:t>ženklo</a:t>
            </a:r>
            <a:r>
              <a:rPr lang="en-US" sz="2444" dirty="0">
                <a:solidFill>
                  <a:srgbClr val="222222"/>
                </a:solidFill>
              </a:rPr>
              <a:t> </a:t>
            </a:r>
            <a:r>
              <a:rPr lang="en-US" sz="2444" dirty="0" err="1">
                <a:solidFill>
                  <a:srgbClr val="222222"/>
                </a:solidFill>
              </a:rPr>
              <a:t>įvaizdį</a:t>
            </a:r>
            <a:r>
              <a:rPr lang="en-US" sz="2444" dirty="0">
                <a:solidFill>
                  <a:srgbClr val="222222"/>
                </a:solidFill>
              </a:rPr>
              <a:t> </a:t>
            </a:r>
            <a:r>
              <a:rPr lang="en-US" sz="2444" dirty="0" err="1">
                <a:solidFill>
                  <a:srgbClr val="222222"/>
                </a:solidFill>
              </a:rPr>
              <a:t>ir</a:t>
            </a:r>
            <a:r>
              <a:rPr lang="en-US" sz="2444" dirty="0">
                <a:solidFill>
                  <a:srgbClr val="222222"/>
                </a:solidFill>
              </a:rPr>
              <a:t> </a:t>
            </a:r>
            <a:r>
              <a:rPr lang="en-US" sz="2444" dirty="0" err="1">
                <a:solidFill>
                  <a:srgbClr val="222222"/>
                </a:solidFill>
              </a:rPr>
              <a:t>reputaciją</a:t>
            </a:r>
            <a:r>
              <a:rPr lang="en-US" sz="2444" b="1" dirty="0">
                <a:solidFill>
                  <a:srgbClr val="222222"/>
                </a:solidFill>
              </a:rPr>
              <a:t>. </a:t>
            </a:r>
            <a:endParaRPr sz="2444" b="1" dirty="0">
              <a:solidFill>
                <a:srgbClr val="222222"/>
              </a:solidFill>
            </a:endParaRPr>
          </a:p>
          <a:p>
            <a:pPr marL="0" lvl="0" indent="0" algn="l" rtl="0">
              <a:lnSpc>
                <a:spcPct val="90000"/>
              </a:lnSpc>
              <a:spcBef>
                <a:spcPts val="0"/>
              </a:spcBef>
              <a:spcAft>
                <a:spcPts val="0"/>
              </a:spcAft>
              <a:buClr>
                <a:schemeClr val="dk1"/>
              </a:buClr>
              <a:buSzPct val="95833"/>
              <a:buFont typeface="Calibri"/>
              <a:buNone/>
            </a:pPr>
            <a:endParaRPr sz="2160" dirty="0"/>
          </a:p>
          <a:p>
            <a:pPr marL="0" lvl="0" indent="0" algn="l" rtl="0">
              <a:lnSpc>
                <a:spcPct val="90000"/>
              </a:lnSpc>
              <a:spcBef>
                <a:spcPts val="0"/>
              </a:spcBef>
              <a:spcAft>
                <a:spcPts val="0"/>
              </a:spcAft>
              <a:buClr>
                <a:schemeClr val="dk1"/>
              </a:buClr>
              <a:buSzPct val="95833"/>
              <a:buFont typeface="Calibri"/>
              <a:buNone/>
            </a:pPr>
            <a:br>
              <a:rPr lang="en-US" sz="2160" dirty="0">
                <a:latin typeface="Calibri"/>
                <a:ea typeface="Calibri"/>
                <a:cs typeface="Calibri"/>
                <a:sym typeface="Calibri"/>
              </a:rPr>
            </a:b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2" name="Google Shape;132;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a:spLocks noGrp="1"/>
          </p:cNvSpPr>
          <p:nvPr>
            <p:ph type="title"/>
          </p:nvPr>
        </p:nvSpPr>
        <p:spPr>
          <a:xfrm>
            <a:off x="535529" y="-76001"/>
            <a:ext cx="10201601" cy="6372745"/>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a:solidFill>
                  <a:srgbClr val="222222"/>
                </a:solidFill>
              </a:rPr>
              <a:t> Prekės ženklo knygos </a:t>
            </a:r>
            <a:r>
              <a:rPr lang="en-US" sz="2800" b="1">
                <a:solidFill>
                  <a:srgbClr val="222222"/>
                </a:solidFill>
                <a:latin typeface="Calibri"/>
                <a:ea typeface="Calibri"/>
                <a:cs typeface="Calibri"/>
                <a:sym typeface="Calibri"/>
              </a:rPr>
              <a:t>charakteristikos</a:t>
            </a:r>
            <a:endParaRPr sz="2400" b="1">
              <a:solidFill>
                <a:srgbClr val="222222"/>
              </a:solidFill>
              <a:latin typeface="Calibri"/>
              <a:ea typeface="Calibri"/>
              <a:cs typeface="Calibri"/>
              <a:sym typeface="Calibri"/>
            </a:endParaRPr>
          </a:p>
          <a:p>
            <a:pPr marL="0" lvl="0" indent="0" algn="l" rtl="0">
              <a:lnSpc>
                <a:spcPct val="90000"/>
              </a:lnSpc>
              <a:spcBef>
                <a:spcPts val="0"/>
              </a:spcBef>
              <a:spcAft>
                <a:spcPts val="0"/>
              </a:spcAft>
              <a:buClr>
                <a:schemeClr val="dk1"/>
              </a:buClr>
              <a:buSzPct val="95833"/>
              <a:buFont typeface="Calibri"/>
              <a:buNone/>
            </a:pPr>
            <a:endParaRPr sz="2400"/>
          </a:p>
          <a:p>
            <a:pPr marL="457200" lvl="0" indent="-368299" algn="l" rtl="0">
              <a:lnSpc>
                <a:spcPct val="90000"/>
              </a:lnSpc>
              <a:spcBef>
                <a:spcPts val="0"/>
              </a:spcBef>
              <a:spcAft>
                <a:spcPts val="0"/>
              </a:spcAft>
              <a:buSzPct val="100000"/>
              <a:buFont typeface="Calibri"/>
              <a:buChar char="❖"/>
            </a:pPr>
            <a:r>
              <a:rPr lang="en-US" sz="2444"/>
              <a:t>Prekės ženklo knygoje nustatomos konkrečios turinio ir komunikacijos gairės, atitinkančios prekės ženklo identitetą;</a:t>
            </a:r>
            <a:endParaRPr sz="2444"/>
          </a:p>
          <a:p>
            <a:pPr marL="0" lvl="0" indent="0" algn="l" rtl="0">
              <a:lnSpc>
                <a:spcPct val="90000"/>
              </a:lnSpc>
              <a:spcBef>
                <a:spcPts val="0"/>
              </a:spcBef>
              <a:spcAft>
                <a:spcPts val="0"/>
              </a:spcAft>
              <a:buNone/>
            </a:pPr>
            <a:endParaRPr sz="2444"/>
          </a:p>
          <a:p>
            <a:pPr marL="457200" lvl="0" indent="-368299" algn="l" rtl="0">
              <a:lnSpc>
                <a:spcPct val="90000"/>
              </a:lnSpc>
              <a:spcBef>
                <a:spcPts val="0"/>
              </a:spcBef>
              <a:spcAft>
                <a:spcPts val="0"/>
              </a:spcAft>
              <a:buSzPct val="100000"/>
              <a:buFont typeface="Calibri"/>
              <a:buChar char="❖"/>
            </a:pPr>
            <a:r>
              <a:rPr lang="en-US" sz="2444"/>
              <a:t>Jame pateikiama konkreti informacija apie prekės ženklo tikslus ir misiją, logotipo naudojimą, spalvų, tipografijos, vaizdų ir bendravimo stiliaus naudojimą;</a:t>
            </a:r>
            <a:endParaRPr sz="2444"/>
          </a:p>
          <a:p>
            <a:pPr marL="0" lvl="0" indent="0" algn="l" rtl="0">
              <a:lnSpc>
                <a:spcPct val="90000"/>
              </a:lnSpc>
              <a:spcBef>
                <a:spcPts val="0"/>
              </a:spcBef>
              <a:spcAft>
                <a:spcPts val="0"/>
              </a:spcAft>
              <a:buNone/>
            </a:pPr>
            <a:endParaRPr sz="2444"/>
          </a:p>
          <a:p>
            <a:pPr marL="457200" lvl="0" indent="-368299" algn="l" rtl="0">
              <a:lnSpc>
                <a:spcPct val="90000"/>
              </a:lnSpc>
              <a:spcBef>
                <a:spcPts val="0"/>
              </a:spcBef>
              <a:spcAft>
                <a:spcPts val="0"/>
              </a:spcAft>
              <a:buSzPct val="100000"/>
              <a:buFont typeface="Calibri"/>
              <a:buChar char="❖"/>
            </a:pPr>
            <a:r>
              <a:rPr lang="en-US" sz="2444"/>
              <a:t>Tai didina rinkodaros veiklos veiksmingumą;</a:t>
            </a:r>
            <a:endParaRPr sz="2444"/>
          </a:p>
          <a:p>
            <a:pPr marL="0" lvl="0" indent="0" algn="l" rtl="0">
              <a:lnSpc>
                <a:spcPct val="90000"/>
              </a:lnSpc>
              <a:spcBef>
                <a:spcPts val="0"/>
              </a:spcBef>
              <a:spcAft>
                <a:spcPts val="0"/>
              </a:spcAft>
              <a:buNone/>
            </a:pPr>
            <a:endParaRPr sz="2444"/>
          </a:p>
          <a:p>
            <a:pPr marL="457200" lvl="0" indent="-368299" algn="l" rtl="0">
              <a:lnSpc>
                <a:spcPct val="90000"/>
              </a:lnSpc>
              <a:spcBef>
                <a:spcPts val="0"/>
              </a:spcBef>
              <a:spcAft>
                <a:spcPts val="0"/>
              </a:spcAft>
              <a:buSzPct val="100000"/>
              <a:buFont typeface="Calibri"/>
              <a:buChar char="❖"/>
            </a:pPr>
            <a:r>
              <a:rPr lang="en-US" sz="2444"/>
              <a:t>Padeda jūsų verslui didinti prekės ženklo žinomumą, atpažįstamumą ir lojalumą;</a:t>
            </a:r>
            <a:endParaRPr sz="2444"/>
          </a:p>
          <a:p>
            <a:pPr marL="0" lvl="0" indent="0" algn="l" rtl="0">
              <a:lnSpc>
                <a:spcPct val="90000"/>
              </a:lnSpc>
              <a:spcBef>
                <a:spcPts val="0"/>
              </a:spcBef>
              <a:spcAft>
                <a:spcPts val="0"/>
              </a:spcAft>
              <a:buNone/>
            </a:pPr>
            <a:endParaRPr sz="2444"/>
          </a:p>
          <a:p>
            <a:pPr marL="457200" lvl="0" indent="-368299" algn="l" rtl="0">
              <a:lnSpc>
                <a:spcPct val="90000"/>
              </a:lnSpc>
              <a:spcBef>
                <a:spcPts val="0"/>
              </a:spcBef>
              <a:spcAft>
                <a:spcPts val="0"/>
              </a:spcAft>
              <a:buSzPct val="100000"/>
              <a:buChar char="❖"/>
            </a:pPr>
            <a:r>
              <a:rPr lang="en-US" sz="2444"/>
              <a:t>Ji pristato jūsų verslą kūrybiniams partneriams.</a:t>
            </a:r>
            <a:endParaRPr sz="2444"/>
          </a:p>
          <a:p>
            <a:pPr marL="0" lvl="0" indent="0" algn="l" rtl="0">
              <a:lnSpc>
                <a:spcPct val="90000"/>
              </a:lnSpc>
              <a:spcBef>
                <a:spcPts val="0"/>
              </a:spcBef>
              <a:spcAft>
                <a:spcPts val="0"/>
              </a:spcAft>
              <a:buNone/>
            </a:pPr>
            <a:endParaRPr sz="2300" b="1">
              <a:solidFill>
                <a:schemeClr val="dk1"/>
              </a:solidFill>
              <a:latin typeface="Calibri"/>
              <a:ea typeface="Calibri"/>
              <a:cs typeface="Calibri"/>
              <a:sym typeface="Calibri"/>
            </a:endParaRPr>
          </a:p>
        </p:txBody>
      </p:sp>
      <p:grpSp>
        <p:nvGrpSpPr>
          <p:cNvPr id="134" name="Google Shape;134;p4"/>
          <p:cNvGrpSpPr/>
          <p:nvPr/>
        </p:nvGrpSpPr>
        <p:grpSpPr>
          <a:xfrm>
            <a:off x="441960" y="561256"/>
            <a:ext cx="1128382" cy="847206"/>
            <a:chOff x="7393391" y="1075612"/>
            <a:chExt cx="1128382" cy="847206"/>
          </a:xfrm>
        </p:grpSpPr>
        <p:sp>
          <p:nvSpPr>
            <p:cNvPr id="135" name="Google Shape;135;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6" name="Google Shape;136;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37" name="Google Shape;137;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38" name="Google Shape;138;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39" name="Google Shape;139;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3"/>
        <p:cNvGrpSpPr/>
        <p:nvPr/>
      </p:nvGrpSpPr>
      <p:grpSpPr>
        <a:xfrm>
          <a:off x="0" y="0"/>
          <a:ext cx="0" cy="0"/>
          <a:chOff x="0" y="0"/>
          <a:chExt cx="0" cy="0"/>
        </a:xfrm>
      </p:grpSpPr>
      <p:sp>
        <p:nvSpPr>
          <p:cNvPr id="144" name="Google Shape;144;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5" name="Google Shape;145;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p5"/>
          <p:cNvSpPr>
            <a:spLocks noGrp="1"/>
          </p:cNvSpPr>
          <p:nvPr>
            <p:ph type="title"/>
          </p:nvPr>
        </p:nvSpPr>
        <p:spPr>
          <a:xfrm>
            <a:off x="636743" y="-79384"/>
            <a:ext cx="10379741" cy="5775963"/>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a:solidFill>
                  <a:srgbClr val="222222"/>
                </a:solidFill>
              </a:rPr>
              <a:t> Prekės ženklo knygos </a:t>
            </a:r>
            <a:r>
              <a:rPr lang="en-US" sz="2800" b="1">
                <a:solidFill>
                  <a:srgbClr val="222222"/>
                </a:solidFill>
                <a:latin typeface="Calibri"/>
                <a:ea typeface="Calibri"/>
                <a:cs typeface="Calibri"/>
                <a:sym typeface="Calibri"/>
              </a:rPr>
              <a:t>aktualumas ir </a:t>
            </a:r>
            <a:r>
              <a:rPr lang="en-US" sz="2800" b="1">
                <a:solidFill>
                  <a:srgbClr val="222222"/>
                </a:solidFill>
              </a:rPr>
              <a:t>panaudojimas</a:t>
            </a:r>
            <a:br>
              <a:rPr lang="en-US" sz="2800">
                <a:latin typeface="Calibri"/>
                <a:ea typeface="Calibri"/>
                <a:cs typeface="Calibri"/>
                <a:sym typeface="Calibri"/>
              </a:rPr>
            </a:br>
            <a:endParaRPr sz="2800">
              <a:latin typeface="Calibri"/>
              <a:ea typeface="Calibri"/>
              <a:cs typeface="Calibri"/>
              <a:sym typeface="Calibri"/>
            </a:endParaRPr>
          </a:p>
          <a:p>
            <a:pPr marL="0" lvl="0" indent="0" algn="l" rtl="0">
              <a:lnSpc>
                <a:spcPct val="90000"/>
              </a:lnSpc>
              <a:spcBef>
                <a:spcPts val="0"/>
              </a:spcBef>
              <a:spcAft>
                <a:spcPts val="0"/>
              </a:spcAft>
              <a:buClr>
                <a:schemeClr val="dk1"/>
              </a:buClr>
              <a:buSzPct val="94091"/>
              <a:buFont typeface="Calibri"/>
              <a:buNone/>
            </a:pPr>
            <a:r>
              <a:rPr lang="en-US" sz="2444"/>
              <a:t>Prekės ženklo knyga svarbi siekiant išlaikyti nuoseklią vizualinę išvaizdą ir nuoseklų jausmą visose komunikacijos priemonėse bei išsiskirti iš konkurentų.</a:t>
            </a:r>
            <a:endParaRPr sz="2444"/>
          </a:p>
          <a:p>
            <a:pPr marL="0" lvl="0" indent="0" algn="l" rtl="0">
              <a:lnSpc>
                <a:spcPct val="90000"/>
              </a:lnSpc>
              <a:spcBef>
                <a:spcPts val="0"/>
              </a:spcBef>
              <a:spcAft>
                <a:spcPts val="0"/>
              </a:spcAft>
              <a:buClr>
                <a:schemeClr val="dk1"/>
              </a:buClr>
              <a:buSzPct val="94091"/>
              <a:buFont typeface="Calibri"/>
              <a:buNone/>
            </a:pPr>
            <a:endParaRPr sz="2444"/>
          </a:p>
          <a:p>
            <a:pPr marL="0" lvl="0" indent="0" algn="l" rtl="0">
              <a:lnSpc>
                <a:spcPct val="90000"/>
              </a:lnSpc>
              <a:spcBef>
                <a:spcPts val="0"/>
              </a:spcBef>
              <a:spcAft>
                <a:spcPts val="0"/>
              </a:spcAft>
              <a:buClr>
                <a:schemeClr val="dk1"/>
              </a:buClr>
              <a:buSzPct val="94091"/>
              <a:buFont typeface="Calibri"/>
              <a:buNone/>
            </a:pPr>
            <a:r>
              <a:rPr lang="en-US" sz="2444"/>
              <a:t>Aiškus prekės ženklo stiliaus vadovas yra raktas į stabilią ir atpažįstamą prekės ženklo tapatybę, todėl žmonės bus labiau linkę pasitikėti jūsų prekės ženklu. Jis taip pat užtikrins, kad jūsų darbuotojai ir partneriai gerai išmanytų prekės ženklo elementus ir galėtų tinkamai reprezentuoti prekės ženklą ir produktą.</a:t>
            </a:r>
            <a:endParaRPr sz="2444"/>
          </a:p>
          <a:p>
            <a:pPr marL="0" lvl="0" indent="0" algn="l" rtl="0">
              <a:lnSpc>
                <a:spcPct val="90000"/>
              </a:lnSpc>
              <a:spcBef>
                <a:spcPts val="0"/>
              </a:spcBef>
              <a:spcAft>
                <a:spcPts val="0"/>
              </a:spcAft>
              <a:buClr>
                <a:schemeClr val="dk1"/>
              </a:buClr>
              <a:buSzPct val="94091"/>
              <a:buFont typeface="Calibri"/>
              <a:buNone/>
            </a:pPr>
            <a:endParaRPr sz="2444"/>
          </a:p>
          <a:p>
            <a:pPr marL="0" lvl="0" indent="0" algn="l" rtl="0">
              <a:lnSpc>
                <a:spcPct val="90000"/>
              </a:lnSpc>
              <a:spcBef>
                <a:spcPts val="0"/>
              </a:spcBef>
              <a:spcAft>
                <a:spcPts val="0"/>
              </a:spcAft>
              <a:buClr>
                <a:schemeClr val="dk1"/>
              </a:buClr>
              <a:buSzPct val="94091"/>
              <a:buFont typeface="Calibri"/>
              <a:buNone/>
            </a:pPr>
            <a:r>
              <a:rPr lang="en-US" sz="2444"/>
              <a:t>Įgyvendinant naujas idėjas ar tyrinėjant naujas sritis, visada reikia laikytis stiliaus ir komunikacijos metodo, kad būtų užtikrintas prekės ženklo stabilumas, atpažįstamumas ir tęstinumas.</a:t>
            </a:r>
            <a:endParaRPr sz="2444"/>
          </a:p>
          <a:p>
            <a:pPr marL="0" lvl="0" indent="0" algn="l" rtl="0">
              <a:lnSpc>
                <a:spcPct val="90000"/>
              </a:lnSpc>
              <a:spcBef>
                <a:spcPts val="0"/>
              </a:spcBef>
              <a:spcAft>
                <a:spcPts val="0"/>
              </a:spcAft>
              <a:buClr>
                <a:schemeClr val="dk1"/>
              </a:buClr>
              <a:buSzPct val="104545"/>
              <a:buFont typeface="Calibri"/>
              <a:buNone/>
            </a:pPr>
            <a:endParaRPr sz="2200"/>
          </a:p>
          <a:p>
            <a:pPr marL="0" lvl="0" indent="0" algn="l" rtl="0">
              <a:lnSpc>
                <a:spcPct val="90000"/>
              </a:lnSpc>
              <a:spcBef>
                <a:spcPts val="0"/>
              </a:spcBef>
              <a:spcAft>
                <a:spcPts val="0"/>
              </a:spcAft>
              <a:buClr>
                <a:schemeClr val="dk1"/>
              </a:buClr>
              <a:buSzPct val="104545"/>
              <a:buFont typeface="Calibri"/>
              <a:buNone/>
            </a:pPr>
            <a:endParaRPr sz="2200"/>
          </a:p>
          <a:p>
            <a:pPr marL="0" lvl="0" indent="0" algn="l" rtl="0">
              <a:lnSpc>
                <a:spcPct val="90000"/>
              </a:lnSpc>
              <a:spcBef>
                <a:spcPts val="0"/>
              </a:spcBef>
              <a:spcAft>
                <a:spcPts val="0"/>
              </a:spcAft>
              <a:buClr>
                <a:schemeClr val="dk1"/>
              </a:buClr>
              <a:buSzPct val="95833"/>
              <a:buFont typeface="Calibri"/>
              <a:buNone/>
            </a:pPr>
            <a:endParaRPr sz="2400"/>
          </a:p>
          <a:p>
            <a:pPr marL="0" lvl="0" indent="0" algn="l" rtl="0">
              <a:lnSpc>
                <a:spcPct val="90000"/>
              </a:lnSpc>
              <a:spcBef>
                <a:spcPts val="0"/>
              </a:spcBef>
              <a:spcAft>
                <a:spcPts val="0"/>
              </a:spcAft>
              <a:buClr>
                <a:schemeClr val="dk1"/>
              </a:buClr>
              <a:buSzPct val="95833"/>
              <a:buFont typeface="Calibri"/>
              <a:buNone/>
            </a:pP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endParaRPr sz="2300" b="1">
              <a:solidFill>
                <a:schemeClr val="dk1"/>
              </a:solidFill>
              <a:latin typeface="Calibri"/>
              <a:ea typeface="Calibri"/>
              <a:cs typeface="Calibri"/>
              <a:sym typeface="Calibri"/>
            </a:endParaRPr>
          </a:p>
        </p:txBody>
      </p:sp>
      <p:grpSp>
        <p:nvGrpSpPr>
          <p:cNvPr id="147" name="Google Shape;147;p5"/>
          <p:cNvGrpSpPr/>
          <p:nvPr/>
        </p:nvGrpSpPr>
        <p:grpSpPr>
          <a:xfrm>
            <a:off x="441960" y="561256"/>
            <a:ext cx="1128382" cy="847206"/>
            <a:chOff x="7393391" y="1075612"/>
            <a:chExt cx="1128382" cy="847206"/>
          </a:xfrm>
        </p:grpSpPr>
        <p:sp>
          <p:nvSpPr>
            <p:cNvPr id="148" name="Google Shape;148;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9" name="Google Shape;149;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50" name="Google Shape;150;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6" name="Google Shape;156;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p24"/>
          <p:cNvSpPr>
            <a:spLocks noGrp="1"/>
          </p:cNvSpPr>
          <p:nvPr>
            <p:ph type="title"/>
          </p:nvPr>
        </p:nvSpPr>
        <p:spPr>
          <a:xfrm>
            <a:off x="0" y="-205500"/>
            <a:ext cx="128226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a:solidFill>
                  <a:srgbClr val="222222"/>
                </a:solidFill>
                <a:latin typeface="Calibri"/>
                <a:ea typeface="Calibri"/>
                <a:cs typeface="Calibri"/>
                <a:sym typeface="Calibri"/>
              </a:rPr>
              <a:t> Patarimai, kaip tai </a:t>
            </a:r>
            <a:r>
              <a:rPr lang="en-US" sz="2800" b="1">
                <a:solidFill>
                  <a:srgbClr val="222222"/>
                </a:solidFill>
              </a:rPr>
              <a:t>atlikti</a:t>
            </a:r>
            <a:endParaRPr sz="2800" b="1">
              <a:solidFill>
                <a:srgbClr val="222222"/>
              </a:solidFill>
            </a:endParaRPr>
          </a:p>
          <a:p>
            <a:pPr marL="0" lvl="0" indent="0" algn="l" rtl="0">
              <a:lnSpc>
                <a:spcPct val="90000"/>
              </a:lnSpc>
              <a:spcBef>
                <a:spcPts val="0"/>
              </a:spcBef>
              <a:spcAft>
                <a:spcPts val="0"/>
              </a:spcAft>
              <a:buClr>
                <a:schemeClr val="dk1"/>
              </a:buClr>
              <a:buSzPct val="73928"/>
              <a:buFont typeface="Calibri"/>
              <a:buNone/>
            </a:pPr>
            <a:br>
              <a:rPr lang="en-US" sz="2800">
                <a:latin typeface="Calibri"/>
                <a:ea typeface="Calibri"/>
                <a:cs typeface="Calibri"/>
                <a:sym typeface="Calibri"/>
              </a:rPr>
            </a:br>
            <a:r>
              <a:rPr lang="en-US" sz="2444">
                <a:latin typeface="Calibri"/>
                <a:ea typeface="Calibri"/>
                <a:cs typeface="Calibri"/>
                <a:sym typeface="Calibri"/>
              </a:rPr>
              <a:t>Sukurti prekės ženklo knygą </a:t>
            </a:r>
            <a:r>
              <a:rPr lang="en-US" sz="2444"/>
              <a:t>ne visada lengva, tačiau yra keletas paprastų žingsnių, kuriuos galite atlikti, kad ją sukurtumėte.</a:t>
            </a:r>
            <a:endParaRPr sz="2444"/>
          </a:p>
          <a:p>
            <a:pPr marL="0" lvl="0" indent="0" algn="l" rtl="0">
              <a:lnSpc>
                <a:spcPct val="90000"/>
              </a:lnSpc>
              <a:spcBef>
                <a:spcPts val="0"/>
              </a:spcBef>
              <a:spcAft>
                <a:spcPts val="0"/>
              </a:spcAft>
              <a:buClr>
                <a:schemeClr val="dk1"/>
              </a:buClr>
              <a:buSzPct val="84681"/>
              <a:buFont typeface="Calibri"/>
              <a:buNone/>
            </a:pPr>
            <a:endParaRPr sz="2444"/>
          </a:p>
          <a:p>
            <a:pPr marL="0" lvl="0" indent="0" algn="l" rtl="0">
              <a:lnSpc>
                <a:spcPct val="90000"/>
              </a:lnSpc>
              <a:spcBef>
                <a:spcPts val="0"/>
              </a:spcBef>
              <a:spcAft>
                <a:spcPts val="0"/>
              </a:spcAft>
              <a:buClr>
                <a:schemeClr val="dk1"/>
              </a:buClr>
              <a:buSzPct val="84681"/>
              <a:buFont typeface="Calibri"/>
              <a:buNone/>
            </a:pPr>
            <a:r>
              <a:rPr lang="en-US" sz="2444"/>
              <a:t>- Įžanginėje "Prekės ženklo knygos" dalyje aptariama jūsų prekės ženklo </a:t>
            </a:r>
            <a:r>
              <a:rPr lang="en-US" sz="2444" b="1"/>
              <a:t>misija </a:t>
            </a:r>
            <a:r>
              <a:rPr lang="en-US" sz="2444"/>
              <a:t>ir </a:t>
            </a:r>
            <a:r>
              <a:rPr lang="en-US" sz="2444" b="1"/>
              <a:t>vertybės: </a:t>
            </a:r>
            <a:r>
              <a:rPr lang="en-US" sz="2444"/>
              <a:t>kokios yra pagrindinės prekės ženklo vertybės? Kuo prekės ženklas skiriasi nuo konkurentų? Apibūdinkite savo klientus, tikslinę auditoriją.</a:t>
            </a:r>
            <a:endParaRPr sz="2444"/>
          </a:p>
          <a:p>
            <a:pPr marL="0" lvl="0" indent="0" algn="l" rtl="0">
              <a:lnSpc>
                <a:spcPct val="90000"/>
              </a:lnSpc>
              <a:spcBef>
                <a:spcPts val="0"/>
              </a:spcBef>
              <a:spcAft>
                <a:spcPts val="0"/>
              </a:spcAft>
              <a:buClr>
                <a:schemeClr val="dk1"/>
              </a:buClr>
              <a:buSzPct val="84681"/>
              <a:buFont typeface="Calibri"/>
              <a:buNone/>
            </a:pPr>
            <a:endParaRPr sz="2444"/>
          </a:p>
          <a:p>
            <a:pPr marL="0" lvl="0" indent="0" algn="l" rtl="0">
              <a:lnSpc>
                <a:spcPct val="90000"/>
              </a:lnSpc>
              <a:spcBef>
                <a:spcPts val="0"/>
              </a:spcBef>
              <a:spcAft>
                <a:spcPts val="0"/>
              </a:spcAft>
              <a:buClr>
                <a:schemeClr val="dk1"/>
              </a:buClr>
              <a:buSzPct val="84681"/>
              <a:buFont typeface="Calibri"/>
              <a:buNone/>
            </a:pPr>
            <a:r>
              <a:rPr lang="en-US" sz="2444"/>
              <a:t>- Antroji knygos dalis susijusi su vizualiniais elementais: </a:t>
            </a:r>
            <a:r>
              <a:rPr lang="en-US" sz="2444" b="1"/>
              <a:t>logotipu</a:t>
            </a:r>
            <a:r>
              <a:rPr lang="en-US" sz="2444"/>
              <a:t>, </a:t>
            </a:r>
            <a:r>
              <a:rPr lang="en-US" sz="2444" b="1"/>
              <a:t>spalvomis </a:t>
            </a:r>
            <a:r>
              <a:rPr lang="en-US" sz="2444"/>
              <a:t>ir </a:t>
            </a:r>
            <a:r>
              <a:rPr lang="en-US" sz="2444" b="1"/>
              <a:t>vaizdais</a:t>
            </a:r>
            <a:r>
              <a:rPr lang="en-US" sz="2444"/>
              <a:t>. Kiekvienam elementui nurodykite detales ir skirtingas versijas, pridėkite konkrečių pavyzdžių.</a:t>
            </a:r>
            <a:endParaRPr sz="2444"/>
          </a:p>
          <a:p>
            <a:pPr marL="0" lvl="0" indent="0" algn="l" rtl="0">
              <a:lnSpc>
                <a:spcPct val="90000"/>
              </a:lnSpc>
              <a:spcBef>
                <a:spcPts val="0"/>
              </a:spcBef>
              <a:spcAft>
                <a:spcPts val="0"/>
              </a:spcAft>
              <a:buClr>
                <a:schemeClr val="dk1"/>
              </a:buClr>
              <a:buSzPct val="84681"/>
              <a:buFont typeface="Calibri"/>
              <a:buNone/>
            </a:pPr>
            <a:endParaRPr sz="2444"/>
          </a:p>
          <a:p>
            <a:pPr marL="0" lvl="0" indent="0" algn="l" rtl="0">
              <a:lnSpc>
                <a:spcPct val="90000"/>
              </a:lnSpc>
              <a:spcBef>
                <a:spcPts val="0"/>
              </a:spcBef>
              <a:spcAft>
                <a:spcPts val="0"/>
              </a:spcAft>
              <a:buClr>
                <a:schemeClr val="dk1"/>
              </a:buClr>
              <a:buSzPct val="84681"/>
              <a:buFont typeface="Calibri"/>
              <a:buNone/>
            </a:pPr>
            <a:r>
              <a:rPr lang="en-US" sz="2444"/>
              <a:t>- Trečioji ir paskutinė dalis susijusi su </a:t>
            </a:r>
            <a:r>
              <a:rPr lang="en-US" sz="2444" b="1"/>
              <a:t>bendravimu</a:t>
            </a:r>
            <a:r>
              <a:rPr lang="en-US" sz="2444"/>
              <a:t>. Kokio tipo kalba tinka jūsų tikslinei auditorijai? Kokio tipo žinutes norėtumėte perduoti? Pasirinkite stilių ir balso toną, kurie geriausiai atspindi jūsų prekės ženklą, ir nuosekliai bendraukite visais kanalais.</a:t>
            </a:r>
            <a:endParaRPr sz="2200"/>
          </a:p>
          <a:p>
            <a:pPr marL="0" lvl="0" indent="0" algn="l" rtl="0">
              <a:lnSpc>
                <a:spcPct val="90000"/>
              </a:lnSpc>
              <a:spcBef>
                <a:spcPts val="0"/>
              </a:spcBef>
              <a:spcAft>
                <a:spcPts val="0"/>
              </a:spcAft>
              <a:buClr>
                <a:schemeClr val="dk1"/>
              </a:buClr>
              <a:buSzPct val="94090"/>
              <a:buFont typeface="Calibri"/>
              <a:buNone/>
            </a:pPr>
            <a:endParaRPr sz="2200"/>
          </a:p>
          <a:p>
            <a:pPr marL="0" lvl="0" indent="0" algn="l" rtl="0">
              <a:lnSpc>
                <a:spcPct val="90000"/>
              </a:lnSpc>
              <a:spcBef>
                <a:spcPts val="0"/>
              </a:spcBef>
              <a:spcAft>
                <a:spcPts val="0"/>
              </a:spcAft>
              <a:buClr>
                <a:schemeClr val="dk1"/>
              </a:buClr>
              <a:buSzPct val="94090"/>
              <a:buFont typeface="Calibri"/>
              <a:buNone/>
            </a:pPr>
            <a:r>
              <a:rPr lang="en-US" sz="2200"/>
              <a:t> </a:t>
            </a:r>
            <a:br>
              <a:rPr lang="en-US" sz="2200">
                <a:latin typeface="Calibri"/>
                <a:ea typeface="Calibri"/>
                <a:cs typeface="Calibri"/>
                <a:sym typeface="Calibri"/>
              </a:rPr>
            </a:b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58" name="Google Shape;158;p24"/>
          <p:cNvGrpSpPr/>
          <p:nvPr/>
        </p:nvGrpSpPr>
        <p:grpSpPr>
          <a:xfrm>
            <a:off x="441960" y="561256"/>
            <a:ext cx="1128382" cy="847206"/>
            <a:chOff x="7393391" y="1075612"/>
            <a:chExt cx="1128382" cy="847206"/>
          </a:xfrm>
        </p:grpSpPr>
        <p:sp>
          <p:nvSpPr>
            <p:cNvPr id="159" name="Google Shape;159;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0" name="Google Shape;160;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1" name="Google Shape;161;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62" name="Google Shape;162;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sp>
        <p:nvSpPr>
          <p:cNvPr id="167" name="Google Shape;167;g159c182958c_0_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8" name="Google Shape;168;g159c182958c_0_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g159c182958c_0_5"/>
          <p:cNvSpPr>
            <a:spLocks noGrp="1"/>
          </p:cNvSpPr>
          <p:nvPr>
            <p:ph type="title"/>
          </p:nvPr>
        </p:nvSpPr>
        <p:spPr>
          <a:xfrm>
            <a:off x="279356" y="-33568"/>
            <a:ext cx="105219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3928"/>
              <a:buFont typeface="Calibri"/>
              <a:buNone/>
            </a:pPr>
            <a:r>
              <a:rPr lang="en-US" sz="2800" b="1"/>
              <a:t>Išvados</a:t>
            </a:r>
            <a:endParaRPr sz="2800" b="1">
              <a:solidFill>
                <a:srgbClr val="222222"/>
              </a:solidFill>
            </a:endParaRPr>
          </a:p>
          <a:p>
            <a:pPr marL="0" lvl="0" indent="0" algn="l" rtl="0">
              <a:lnSpc>
                <a:spcPct val="90000"/>
              </a:lnSpc>
              <a:spcBef>
                <a:spcPts val="0"/>
              </a:spcBef>
              <a:spcAft>
                <a:spcPts val="0"/>
              </a:spcAft>
              <a:buClr>
                <a:schemeClr val="dk1"/>
              </a:buClr>
              <a:buSzPct val="73928"/>
              <a:buFont typeface="Calibri"/>
              <a:buNone/>
            </a:pPr>
            <a:endParaRPr sz="2800"/>
          </a:p>
          <a:p>
            <a:pPr marL="457200" lvl="0" indent="-368299" algn="l" rtl="0">
              <a:lnSpc>
                <a:spcPct val="90000"/>
              </a:lnSpc>
              <a:spcBef>
                <a:spcPts val="0"/>
              </a:spcBef>
              <a:spcAft>
                <a:spcPts val="0"/>
              </a:spcAft>
              <a:buSzPct val="100000"/>
              <a:buFont typeface="Calibri"/>
              <a:buChar char="➔"/>
            </a:pPr>
            <a:r>
              <a:rPr lang="en-US" sz="2444"/>
              <a:t>Prekės ženklo knyga - tai jūsų prekės ženklo stiliaus vadovas, kuris yra labai svarbus jūsų verslui plėtoti ir reklamuoti: joje pateikiama visa svarbi informacija apie jūsų prekės ženklą, pradedant vertybių ir metodų aprašymu, baigiant išsamia informacija apie logotipą ir visus vizualinius elementus, kurie reprezentuoja jūsų prekės ženklą.</a:t>
            </a:r>
            <a:endParaRPr sz="2444"/>
          </a:p>
          <a:p>
            <a:pPr marL="457200" lvl="0" indent="0" algn="l" rtl="0">
              <a:lnSpc>
                <a:spcPct val="90000"/>
              </a:lnSpc>
              <a:spcBef>
                <a:spcPts val="0"/>
              </a:spcBef>
              <a:spcAft>
                <a:spcPts val="0"/>
              </a:spcAft>
              <a:buNone/>
            </a:pPr>
            <a:endParaRPr sz="2444"/>
          </a:p>
          <a:p>
            <a:pPr marL="457200" lvl="0" indent="0" algn="l" rtl="0">
              <a:lnSpc>
                <a:spcPct val="90000"/>
              </a:lnSpc>
              <a:spcBef>
                <a:spcPts val="0"/>
              </a:spcBef>
              <a:spcAft>
                <a:spcPts val="0"/>
              </a:spcAft>
              <a:buNone/>
            </a:pPr>
            <a:endParaRPr sz="2444"/>
          </a:p>
          <a:p>
            <a:pPr marL="457200" lvl="0" indent="-354330" algn="l" rtl="0">
              <a:lnSpc>
                <a:spcPct val="90000"/>
              </a:lnSpc>
              <a:spcBef>
                <a:spcPts val="0"/>
              </a:spcBef>
              <a:spcAft>
                <a:spcPts val="0"/>
              </a:spcAft>
              <a:buSzPct val="90000"/>
              <a:buFont typeface="Calibri"/>
              <a:buChar char="➔"/>
            </a:pPr>
            <a:r>
              <a:rPr lang="en-US" sz="2444"/>
              <a:t>Prekės ženklo knyga yra naudinga priemonė, leidžianti susisteminti informaciją apie prekės ženklą viename dokumente, informuoti vidinius darbuotojus ir partnerius apie prekės ženklo tikslus, padidinti rinkodaros veiklos efektyvumą, sukurti nuoseklų prekės ženklo įvaizdį ir reputaciją; </a:t>
            </a:r>
            <a:br>
              <a:rPr lang="en-US" sz="2200">
                <a:latin typeface="Calibri"/>
                <a:ea typeface="Calibri"/>
                <a:cs typeface="Calibri"/>
                <a:sym typeface="Calibri"/>
              </a:rPr>
            </a:br>
            <a:endParaRPr sz="2200"/>
          </a:p>
          <a:p>
            <a:pPr marL="0" lvl="0" indent="0" algn="l" rtl="0">
              <a:lnSpc>
                <a:spcPct val="90000"/>
              </a:lnSpc>
              <a:spcBef>
                <a:spcPts val="0"/>
              </a:spcBef>
              <a:spcAft>
                <a:spcPts val="0"/>
              </a:spcAft>
              <a:buClr>
                <a:schemeClr val="dk1"/>
              </a:buClr>
              <a:buSzPct val="94090"/>
              <a:buFont typeface="Calibri"/>
              <a:buNone/>
            </a:pPr>
            <a:endParaRPr sz="2200"/>
          </a:p>
          <a:p>
            <a:pPr marL="0" lvl="0" indent="0" algn="l" rtl="0">
              <a:lnSpc>
                <a:spcPct val="90000"/>
              </a:lnSpc>
              <a:spcBef>
                <a:spcPts val="0"/>
              </a:spcBef>
              <a:spcAft>
                <a:spcPts val="0"/>
              </a:spcAft>
              <a:buClr>
                <a:schemeClr val="dk1"/>
              </a:buClr>
              <a:buSzPct val="94090"/>
              <a:buFont typeface="Calibri"/>
              <a:buNone/>
            </a:pPr>
            <a:endParaRPr sz="2200"/>
          </a:p>
          <a:p>
            <a:pPr marL="0" lvl="0" indent="0" algn="l" rtl="0">
              <a:lnSpc>
                <a:spcPct val="90000"/>
              </a:lnSpc>
              <a:spcBef>
                <a:spcPts val="0"/>
              </a:spcBef>
              <a:spcAft>
                <a:spcPts val="0"/>
              </a:spcAft>
              <a:buClr>
                <a:schemeClr val="dk1"/>
              </a:buClr>
              <a:buSzPct val="94090"/>
              <a:buFont typeface="Calibri"/>
              <a:buNone/>
            </a:pPr>
            <a:r>
              <a:rPr lang="en-US" sz="2200"/>
              <a:t> </a:t>
            </a:r>
            <a:br>
              <a:rPr lang="en-US" sz="2200">
                <a:latin typeface="Calibri"/>
                <a:ea typeface="Calibri"/>
                <a:cs typeface="Calibri"/>
                <a:sym typeface="Calibri"/>
              </a:rPr>
            </a:b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70" name="Google Shape;170;g159c182958c_0_5"/>
          <p:cNvGrpSpPr/>
          <p:nvPr/>
        </p:nvGrpSpPr>
        <p:grpSpPr>
          <a:xfrm>
            <a:off x="441960" y="561256"/>
            <a:ext cx="1128381" cy="847205"/>
            <a:chOff x="7393391" y="1075612"/>
            <a:chExt cx="1128381" cy="847205"/>
          </a:xfrm>
        </p:grpSpPr>
        <p:sp>
          <p:nvSpPr>
            <p:cNvPr id="171" name="Google Shape;171;g159c182958c_0_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2" name="Google Shape;172;g159c182958c_0_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73" name="Google Shape;173;g159c182958c_0_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74" name="Google Shape;174;g159c182958c_0_5"/>
          <p:cNvSpPr txBox="1"/>
          <p:nvPr/>
        </p:nvSpPr>
        <p:spPr>
          <a:xfrm>
            <a:off x="4038600" y="4884873"/>
            <a:ext cx="7188300" cy="129210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8"/>
        <p:cNvGrpSpPr/>
        <p:nvPr/>
      </p:nvGrpSpPr>
      <p:grpSpPr>
        <a:xfrm>
          <a:off x="0" y="0"/>
          <a:ext cx="0" cy="0"/>
          <a:chOff x="0" y="0"/>
          <a:chExt cx="0" cy="0"/>
        </a:xfrm>
      </p:grpSpPr>
      <p:sp>
        <p:nvSpPr>
          <p:cNvPr id="179" name="Google Shape;179;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0" name="Google Shape;180;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01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1" name="Google Shape;181;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2" name="Google Shape;182;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183" name="Google Shape;183;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Turinio šablonas </a:t>
            </a:r>
            <a:endParaRPr sz="3200" b="1" i="0" u="none" strike="noStrike" cap="none">
              <a:solidFill>
                <a:schemeClr val="dk1"/>
              </a:solidFill>
              <a:latin typeface="Calibri"/>
              <a:ea typeface="Calibri"/>
              <a:cs typeface="Calibri"/>
              <a:sym typeface="Calibri"/>
            </a:endParaRPr>
          </a:p>
        </p:txBody>
      </p:sp>
      <p:pic>
        <p:nvPicPr>
          <p:cNvPr id="184" name="Google Shape;184;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185" name="Google Shape;185;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186" name="Google Shape;186;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187" name="Google Shape;187;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1"/>
        <p:cNvGrpSpPr/>
        <p:nvPr/>
      </p:nvGrpSpPr>
      <p:grpSpPr>
        <a:xfrm>
          <a:off x="0" y="0"/>
          <a:ext cx="0" cy="0"/>
          <a:chOff x="0" y="0"/>
          <a:chExt cx="0" cy="0"/>
        </a:xfrm>
      </p:grpSpPr>
      <p:sp>
        <p:nvSpPr>
          <p:cNvPr id="192" name="Google Shape;192;p8"/>
          <p:cNvSpPr/>
          <p:nvPr/>
        </p:nvSpPr>
        <p:spPr>
          <a:xfrm>
            <a:off x="321564" y="320040"/>
            <a:ext cx="11548800" cy="6217800"/>
          </a:xfrm>
          <a:prstGeom prst="rect">
            <a:avLst/>
          </a:prstGeom>
          <a:solidFill>
            <a:schemeClr val="dk1">
              <a:alpha val="12941"/>
            </a:schemeClr>
          </a:solidFill>
          <a:ln w="127000" cap="sq" cmpd="thinThick">
            <a:solidFill>
              <a:srgbClr val="262626">
                <a:alpha val="14117"/>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3" name="Google Shape;193;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194" name="Google Shape;194;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195" name="Google Shape;195;p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96" name="Google Shape;196;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197" name="Google Shape;197;p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98" name="Google Shape;198;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199" name="Google Shape;199;p8"/>
          <p:cNvSpPr/>
          <p:nvPr/>
        </p:nvSpPr>
        <p:spPr>
          <a:xfrm>
            <a:off x="1967625" y="2326650"/>
            <a:ext cx="2167975" cy="2188975"/>
          </a:xfrm>
          <a:prstGeom prst="flowChartOffpageConnector">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sz="1500" b="1">
                <a:solidFill>
                  <a:schemeClr val="dk1"/>
                </a:solidFill>
                <a:latin typeface="Georgia"/>
                <a:ea typeface="Georgia"/>
                <a:cs typeface="Georgia"/>
                <a:sym typeface="Georgia"/>
              </a:rPr>
              <a:t>Tikslai ir misija: </a:t>
            </a:r>
            <a:r>
              <a:rPr lang="en-US" sz="1500">
                <a:solidFill>
                  <a:schemeClr val="dk1"/>
                </a:solidFill>
                <a:latin typeface="Georgia"/>
                <a:ea typeface="Georgia"/>
                <a:cs typeface="Georgia"/>
                <a:sym typeface="Georgia"/>
              </a:rPr>
              <a:t>vertybės, misija ir tikslinė auditorija</a:t>
            </a:r>
            <a:endParaRPr sz="1500">
              <a:latin typeface="Georgia"/>
              <a:ea typeface="Georgia"/>
              <a:cs typeface="Georgia"/>
              <a:sym typeface="Georgia"/>
            </a:endParaRPr>
          </a:p>
        </p:txBody>
      </p:sp>
      <p:sp>
        <p:nvSpPr>
          <p:cNvPr id="200" name="Google Shape;200;p8"/>
          <p:cNvSpPr/>
          <p:nvPr/>
        </p:nvSpPr>
        <p:spPr>
          <a:xfrm rot="10800000" flipH="1">
            <a:off x="3471213" y="4087225"/>
            <a:ext cx="2167975" cy="2188975"/>
          </a:xfrm>
          <a:prstGeom prst="flowChartOffpageConnector">
            <a:avLst/>
          </a:prstGeom>
          <a:solidFill>
            <a:srgbClr val="AFEEF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8"/>
          <p:cNvSpPr/>
          <p:nvPr/>
        </p:nvSpPr>
        <p:spPr>
          <a:xfrm rot="10800000">
            <a:off x="6548713" y="4087225"/>
            <a:ext cx="2167975" cy="2188975"/>
          </a:xfrm>
          <a:prstGeom prst="flowChartOffpageConnector">
            <a:avLst/>
          </a:prstGeom>
          <a:solidFill>
            <a:srgbClr val="FFC88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8"/>
          <p:cNvSpPr/>
          <p:nvPr/>
        </p:nvSpPr>
        <p:spPr>
          <a:xfrm>
            <a:off x="8148775" y="2364675"/>
            <a:ext cx="2167975" cy="2188975"/>
          </a:xfrm>
          <a:prstGeom prst="flowChartOffpageConnector">
            <a:avLst/>
          </a:prstGeom>
          <a:solidFill>
            <a:srgbClr val="E5DA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1500" b="1">
                <a:latin typeface="Georgia"/>
                <a:ea typeface="Georgia"/>
                <a:cs typeface="Georgia"/>
                <a:sym typeface="Georgia"/>
              </a:rPr>
              <a:t>Spalvos</a:t>
            </a:r>
            <a:r>
              <a:rPr lang="en-US" sz="1500">
                <a:latin typeface="Georgia"/>
                <a:ea typeface="Georgia"/>
                <a:cs typeface="Georgia"/>
                <a:sym typeface="Georgia"/>
              </a:rPr>
              <a:t>: pagrindinės ir antrinės spalvos bei jų nespalvotos versijos</a:t>
            </a:r>
            <a:endParaRPr sz="1500">
              <a:latin typeface="Georgia"/>
              <a:ea typeface="Georgia"/>
              <a:cs typeface="Georgia"/>
              <a:sym typeface="Georgia"/>
            </a:endParaRPr>
          </a:p>
        </p:txBody>
      </p:sp>
      <p:sp>
        <p:nvSpPr>
          <p:cNvPr id="203" name="Google Shape;203;p8"/>
          <p:cNvSpPr/>
          <p:nvPr/>
        </p:nvSpPr>
        <p:spPr>
          <a:xfrm>
            <a:off x="5012013" y="2326638"/>
            <a:ext cx="2167975" cy="2188975"/>
          </a:xfrm>
          <a:prstGeom prst="flowChartOffpage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1500" b="1">
                <a:latin typeface="Georgia"/>
                <a:ea typeface="Georgia"/>
                <a:cs typeface="Georgia"/>
                <a:sym typeface="Georgia"/>
              </a:rPr>
              <a:t>Logotipas</a:t>
            </a:r>
            <a:r>
              <a:rPr lang="en-US" sz="1500">
                <a:latin typeface="Georgia"/>
                <a:ea typeface="Georgia"/>
                <a:cs typeface="Georgia"/>
                <a:sym typeface="Georgia"/>
              </a:rPr>
              <a:t>: jo spalvos, dydis, proporcijos ir variantai skirtingoms platformoms ir kanalams.</a:t>
            </a:r>
            <a:endParaRPr sz="1500">
              <a:latin typeface="Georgia"/>
              <a:ea typeface="Georgia"/>
              <a:cs typeface="Georgia"/>
              <a:sym typeface="Georgia"/>
            </a:endParaRPr>
          </a:p>
        </p:txBody>
      </p:sp>
      <p:sp>
        <p:nvSpPr>
          <p:cNvPr id="204" name="Google Shape;204;p8"/>
          <p:cNvSpPr txBox="1"/>
          <p:nvPr/>
        </p:nvSpPr>
        <p:spPr>
          <a:xfrm>
            <a:off x="1375425" y="1146175"/>
            <a:ext cx="10965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800">
                <a:latin typeface="Georgia"/>
                <a:ea typeface="Georgia"/>
                <a:cs typeface="Georgia"/>
                <a:sym typeface="Georgia"/>
              </a:rPr>
              <a:t>Prekės ženklo knyga</a:t>
            </a:r>
            <a:endParaRPr sz="2800">
              <a:latin typeface="Georgia"/>
              <a:ea typeface="Georgia"/>
              <a:cs typeface="Georgia"/>
              <a:sym typeface="Georgia"/>
            </a:endParaRPr>
          </a:p>
        </p:txBody>
      </p:sp>
      <p:sp>
        <p:nvSpPr>
          <p:cNvPr id="205" name="Google Shape;205;p8"/>
          <p:cNvSpPr txBox="1"/>
          <p:nvPr/>
        </p:nvSpPr>
        <p:spPr>
          <a:xfrm>
            <a:off x="8921125" y="2827250"/>
            <a:ext cx="3304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6" name="Google Shape;206;p8"/>
          <p:cNvSpPr txBox="1"/>
          <p:nvPr/>
        </p:nvSpPr>
        <p:spPr>
          <a:xfrm>
            <a:off x="9207675" y="4565625"/>
            <a:ext cx="3018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7" name="Google Shape;207;p8"/>
          <p:cNvSpPr txBox="1"/>
          <p:nvPr/>
        </p:nvSpPr>
        <p:spPr>
          <a:xfrm>
            <a:off x="4317300" y="4355500"/>
            <a:ext cx="7908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8" name="Google Shape;208;p8"/>
          <p:cNvSpPr txBox="1"/>
          <p:nvPr/>
        </p:nvSpPr>
        <p:spPr>
          <a:xfrm>
            <a:off x="-1566450" y="4412800"/>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9" name="Google Shape;209;p8"/>
          <p:cNvSpPr txBox="1"/>
          <p:nvPr/>
        </p:nvSpPr>
        <p:spPr>
          <a:xfrm>
            <a:off x="5348850" y="5750025"/>
            <a:ext cx="687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0" name="Google Shape;210;p8"/>
          <p:cNvSpPr txBox="1"/>
          <p:nvPr/>
        </p:nvSpPr>
        <p:spPr>
          <a:xfrm>
            <a:off x="3744200" y="6151175"/>
            <a:ext cx="8481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1" name="Google Shape;211;p8"/>
          <p:cNvSpPr txBox="1"/>
          <p:nvPr/>
        </p:nvSpPr>
        <p:spPr>
          <a:xfrm>
            <a:off x="6671813" y="4627625"/>
            <a:ext cx="1921800" cy="877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US" sz="1500" b="1" dirty="0" err="1">
                <a:solidFill>
                  <a:schemeClr val="dk1"/>
                </a:solidFill>
                <a:latin typeface="Georgia"/>
                <a:ea typeface="Georgia"/>
                <a:cs typeface="Georgia"/>
                <a:sym typeface="Georgia"/>
              </a:rPr>
              <a:t>Bendravimas</a:t>
            </a:r>
            <a:r>
              <a:rPr lang="en-US" sz="1500" dirty="0">
                <a:solidFill>
                  <a:schemeClr val="dk1"/>
                </a:solidFill>
                <a:latin typeface="Georgia"/>
                <a:ea typeface="Georgia"/>
                <a:cs typeface="Georgia"/>
                <a:sym typeface="Georgia"/>
              </a:rPr>
              <a:t>: </a:t>
            </a:r>
            <a:r>
              <a:rPr lang="en-US" sz="1500" dirty="0" err="1">
                <a:solidFill>
                  <a:schemeClr val="dk1"/>
                </a:solidFill>
                <a:latin typeface="Georgia"/>
                <a:ea typeface="Georgia"/>
                <a:cs typeface="Georgia"/>
                <a:sym typeface="Georgia"/>
              </a:rPr>
              <a:t>oficiali</a:t>
            </a:r>
            <a:r>
              <a:rPr lang="en-US" sz="1500" dirty="0">
                <a:solidFill>
                  <a:schemeClr val="dk1"/>
                </a:solidFill>
                <a:latin typeface="Georgia"/>
                <a:ea typeface="Georgia"/>
                <a:cs typeface="Georgia"/>
                <a:sym typeface="Georgia"/>
              </a:rPr>
              <a:t> </a:t>
            </a:r>
            <a:r>
              <a:rPr lang="en-US" sz="1500" dirty="0" err="1">
                <a:solidFill>
                  <a:schemeClr val="dk1"/>
                </a:solidFill>
                <a:latin typeface="Georgia"/>
                <a:ea typeface="Georgia"/>
                <a:cs typeface="Georgia"/>
                <a:sym typeface="Georgia"/>
              </a:rPr>
              <a:t>kalba</a:t>
            </a:r>
            <a:r>
              <a:rPr lang="en-US" sz="1500" dirty="0">
                <a:solidFill>
                  <a:schemeClr val="dk1"/>
                </a:solidFill>
                <a:latin typeface="Georgia"/>
                <a:ea typeface="Georgia"/>
                <a:cs typeface="Georgia"/>
                <a:sym typeface="Georgia"/>
              </a:rPr>
              <a:t>, </a:t>
            </a:r>
            <a:r>
              <a:rPr lang="en-US" sz="1500" dirty="0" err="1">
                <a:solidFill>
                  <a:schemeClr val="dk1"/>
                </a:solidFill>
                <a:latin typeface="Georgia"/>
                <a:ea typeface="Georgia"/>
                <a:cs typeface="Georgia"/>
                <a:sym typeface="Georgia"/>
              </a:rPr>
              <a:t>stilius</a:t>
            </a:r>
            <a:r>
              <a:rPr lang="en-US" sz="1500" dirty="0">
                <a:solidFill>
                  <a:schemeClr val="dk1"/>
                </a:solidFill>
                <a:latin typeface="Georgia"/>
                <a:ea typeface="Georgia"/>
                <a:cs typeface="Georgia"/>
                <a:sym typeface="Georgia"/>
              </a:rPr>
              <a:t>, </a:t>
            </a:r>
            <a:r>
              <a:rPr lang="en-US" sz="1500" dirty="0" err="1">
                <a:solidFill>
                  <a:schemeClr val="dk1"/>
                </a:solidFill>
                <a:latin typeface="Georgia"/>
                <a:ea typeface="Georgia"/>
                <a:cs typeface="Georgia"/>
                <a:sym typeface="Georgia"/>
              </a:rPr>
              <a:t>balso</a:t>
            </a:r>
            <a:r>
              <a:rPr lang="en-US" sz="1500" dirty="0">
                <a:solidFill>
                  <a:schemeClr val="dk1"/>
                </a:solidFill>
                <a:latin typeface="Georgia"/>
                <a:ea typeface="Georgia"/>
                <a:cs typeface="Georgia"/>
                <a:sym typeface="Georgia"/>
              </a:rPr>
              <a:t> </a:t>
            </a:r>
            <a:r>
              <a:rPr lang="en-US" sz="1500" dirty="0" err="1">
                <a:solidFill>
                  <a:schemeClr val="dk1"/>
                </a:solidFill>
                <a:latin typeface="Georgia"/>
                <a:ea typeface="Georgia"/>
                <a:cs typeface="Georgia"/>
                <a:sym typeface="Georgia"/>
              </a:rPr>
              <a:t>tonas</a:t>
            </a:r>
            <a:endParaRPr sz="1500" dirty="0">
              <a:latin typeface="Georgia"/>
              <a:ea typeface="Georgia"/>
              <a:cs typeface="Georgia"/>
              <a:sym typeface="Georgia"/>
            </a:endParaRPr>
          </a:p>
        </p:txBody>
      </p:sp>
      <p:sp>
        <p:nvSpPr>
          <p:cNvPr id="212" name="Google Shape;212;p8"/>
          <p:cNvSpPr txBox="1"/>
          <p:nvPr/>
        </p:nvSpPr>
        <p:spPr>
          <a:xfrm>
            <a:off x="3594300" y="4627613"/>
            <a:ext cx="19218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500" b="1">
                <a:latin typeface="Georgia"/>
                <a:ea typeface="Georgia"/>
                <a:cs typeface="Georgia"/>
                <a:sym typeface="Georgia"/>
              </a:rPr>
              <a:t>Vaizdai</a:t>
            </a:r>
            <a:r>
              <a:rPr lang="en-US" sz="1500">
                <a:latin typeface="Georgia"/>
                <a:ea typeface="Georgia"/>
                <a:cs typeface="Georgia"/>
                <a:sym typeface="Georgia"/>
              </a:rPr>
              <a:t>: stilius ir nuoseklaus pateikimo gairės</a:t>
            </a:r>
            <a:endParaRPr sz="1500">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738</Words>
  <Application>Microsoft Office PowerPoint</Application>
  <PresentationFormat>Widescreen</PresentationFormat>
  <Paragraphs>74</Paragraphs>
  <Slides>10</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Georgia</vt:lpstr>
      <vt:lpstr>Tema de Office</vt:lpstr>
      <vt:lpstr>Tema de Office</vt:lpstr>
      <vt:lpstr>Meistriškumo pamokų saugykla  Prekės ženklo knyga: gairės</vt:lpstr>
      <vt:lpstr>    Santrauka </vt:lpstr>
      <vt:lpstr> Įvadas  Nuoseklus prekės ženklo kūrimas dažnai susijęs su klestinčiu verslu, todėl svarbu skirti šiek tiek laiko apgalvoti ir sukurti prekės ženklo knygą (Brandbook).  Prekės ženklo knygoje nustatomos taisyklės viskam, ką kuriate - nuo to, kokius šriftus naudoti iki to, kokios spalvos geriau dera logotipe. Stiliaus vadovas yra būtinas norint užtikrinti prekės ženklo tapatybę, nesvarbu, ar kuriate vizitinę kortelę, ar rašote komentarą socialinėje žiniasklaidoje, ar kuriate kampanijos reklamą.  Prekės ženklo stiliaus vadovas - tai įrankis, leidžiantis kurti nuoseklius, lengvai atpažįstamus darbus. Bendri vizualiniai elementai, stiliai ir pranešimai yra raktas į nuoseklų prekės ženklo įvaizdį ir reputaciją.      </vt:lpstr>
      <vt:lpstr> Prekės ženklo knygos charakteristikos  Prekės ženklo knygoje nustatomos konkrečios turinio ir komunikacijos gairės, atitinkančios prekės ženklo identitetą;  Jame pateikiama konkreti informacija apie prekės ženklo tikslus ir misiją, logotipo naudojimą, spalvų, tipografijos, vaizdų ir bendravimo stiliaus naudojimą;  Tai didina rinkodaros veiklos veiksmingumą;  Padeda jūsų verslui didinti prekės ženklo žinomumą, atpažįstamumą ir lojalumą;  Ji pristato jūsų verslą kūrybiniams partneriams. </vt:lpstr>
      <vt:lpstr> Prekės ženklo knygos aktualumas ir panaudojimas  Prekės ženklo knyga svarbi siekiant išlaikyti nuoseklią vizualinę išvaizdą ir nuoseklų jausmą visose komunikacijos priemonėse bei išsiskirti iš konkurentų.  Aiškus prekės ženklo stiliaus vadovas yra raktas į stabilią ir atpažįstamą prekės ženklo tapatybę, todėl žmonės bus labiau linkę pasitikėti jūsų prekės ženklu. Jis taip pat užtikrins, kad jūsų darbuotojai ir partneriai gerai išmanytų prekės ženklo elementus ir galėtų tinkamai reprezentuoti prekės ženklą ir produktą.  Įgyvendinant naujas idėjas ar tyrinėjant naujas sritis, visada reikia laikytis stiliaus ir komunikacijos metodo, kad būtų užtikrintas prekės ženklo stabilumas, atpažįstamumas ir tęstinumas.      </vt:lpstr>
      <vt:lpstr> Patarimai, kaip tai atlikti  Sukurti prekės ženklo knygą ne visada lengva, tačiau yra keletas paprastų žingsnių, kuriuos galite atlikti, kad ją sukurtumėte.  - Įžanginėje "Prekės ženklo knygos" dalyje aptariama jūsų prekės ženklo misija ir vertybės: kokios yra pagrindinės prekės ženklo vertybės? Kuo prekės ženklas skiriasi nuo konkurentų? Apibūdinkite savo klientus, tikslinę auditoriją.  - Antroji knygos dalis susijusi su vizualiniais elementais: logotipu, spalvomis ir vaizdais. Kiekvienam elementui nurodykite detales ir skirtingas versijas, pridėkite konkrečių pavyzdžių.  - Trečioji ir paskutinė dalis susijusi su bendravimu. Kokio tipo kalba tinka jūsų tikslinei auditorijai? Kokio tipo žinutes norėtumėte perduoti? Pasirinkite stilių ir balso toną, kurie geriausiai atspindi jūsų prekės ženklą, ir nuosekliai bendraukite visais kanalais.      </vt:lpstr>
      <vt:lpstr>Išvados  Prekės ženklo knyga - tai jūsų prekės ženklo stiliaus vadovas, kuris yra labai svarbus jūsų verslui plėtoti ir reklamuoti: joje pateikiama visa svarbi informacija apie jūsų prekės ženklą, pradedant vertybių ir metodų aprašymu, baigiant išsamia informacija apie logotipą ir visus vizualinius elementus, kurie reprezentuoja jūsų prekės ženklą.   Prekės ženklo knyga yra naudinga priemonė, leidžianti susisteminti informaciją apie prekės ženklą viename dokumente, informuoti vidinius darbuotojus ir partnerius apie prekės ženklo tikslus, padidinti rinkodaros veiklos efektyvumą, sukurti nuoseklų prekės ženklo įvaizdį ir reputaciją;         </vt:lpstr>
      <vt:lpstr>     </vt:lpstr>
      <vt:lpstr>     </vt:lpstr>
      <vt:lpstr>Bibliografija:    Messaki E. (2020), Prekės ženklo knyga ir gairės. Kaip sukurti puikią tapatybę ir pagerinti prekės ženklo įvaizdį (https://medium.com/outcrowd/brand-book-guideline-a1eafcd4f706)   Forbes (2016), Kodėl jūsų prekės ženklui reikia tikro stiliaus vadovo? (https://www.forbes.com/sites/propointgraphics/2016/07/24/brand-style-guides/?sh=7493cd3d61a5)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Meistriškumo pamokų saugykla  Prekės ženklo knyga: gairės</dc:title>
  <dc:creator>Dideas Group</dc:creator>
  <cp:keywords>, docId:1AD5E3ACDE232FA9455998F92787868B</cp:keywords>
  <cp:lastModifiedBy>Viktorija Paplauskaitė</cp:lastModifiedBy>
  <cp:revision>2</cp:revision>
  <dcterms:created xsi:type="dcterms:W3CDTF">2022-09-21T07:19:16Z</dcterms:created>
  <dcterms:modified xsi:type="dcterms:W3CDTF">2023-01-20T11:05:33Z</dcterms:modified>
</cp:coreProperties>
</file>