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dqaBre7jIBahI3P94Jd6es78yg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2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b0e6279ad5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7" name="Google Shape;197;g1b0e6279ad5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8" name="Google Shape;20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1" name="Google Shape;22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8" name="Google Shape;24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9" name="Google Shape;12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b0e6279ad5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2" name="Google Shape;152;g1b0e6279ad5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4" name="Google Shape;164;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b0e6279ad5_0_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5" name="Google Shape;175;g1b0e6279ad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b0e6279ad5_0_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6" name="Google Shape;186;g1b0e6279ad5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n-US" sz="4000" b="1">
                <a:solidFill>
                  <a:schemeClr val="lt1"/>
                </a:solidFill>
              </a:rPr>
              <a:t>Meistriškumo pamokų saugykla</a:t>
            </a:r>
            <a:br>
              <a:rPr lang="en-US" sz="4000">
                <a:solidFill>
                  <a:schemeClr val="lt1"/>
                </a:solidFill>
              </a:rPr>
            </a:br>
            <a:br>
              <a:rPr lang="en-US" sz="4000">
                <a:solidFill>
                  <a:schemeClr val="lt1"/>
                </a:solidFill>
              </a:rPr>
            </a:br>
            <a:r>
              <a:rPr lang="en-US" sz="4000" b="1">
                <a:solidFill>
                  <a:srgbClr val="FF0000"/>
                </a:solidFill>
              </a:rPr>
              <a:t>Empatijos žemėlapis</a:t>
            </a:r>
            <a:endParaRPr sz="4000" b="1">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635133"/>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dirty="0" err="1">
                <a:solidFill>
                  <a:srgbClr val="222222"/>
                </a:solidFill>
                <a:latin typeface="Calibri"/>
                <a:ea typeface="Calibri"/>
                <a:cs typeface="Calibri"/>
                <a:sym typeface="Calibri"/>
              </a:rPr>
              <a:t>Šį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projekto</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rezultatą</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finansavo</a:t>
            </a:r>
            <a:r>
              <a:rPr lang="en-US" sz="1200" b="0" i="0" u="none" strike="noStrike" cap="none" dirty="0">
                <a:solidFill>
                  <a:srgbClr val="222222"/>
                </a:solidFill>
                <a:latin typeface="Calibri"/>
                <a:ea typeface="Calibri"/>
                <a:cs typeface="Calibri"/>
                <a:sym typeface="Calibri"/>
              </a:rPr>
              <a:t> Europos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Ši</a:t>
            </a:r>
            <a:r>
              <a:rPr lang="en-US" sz="1200" b="0" i="0" u="none" strike="noStrike" cap="none" dirty="0">
                <a:solidFill>
                  <a:srgbClr val="222222"/>
                </a:solidFill>
                <a:latin typeface="Calibri"/>
                <a:ea typeface="Calibri"/>
                <a:cs typeface="Calibri"/>
                <a:sym typeface="Calibri"/>
              </a:rPr>
              <a:t> </a:t>
            </a:r>
            <a:r>
              <a:rPr lang="lt-LT" sz="1200" b="0" i="0" u="none" strike="noStrike" cap="none" dirty="0">
                <a:solidFill>
                  <a:srgbClr val="222222"/>
                </a:solidFill>
                <a:latin typeface="Calibri"/>
                <a:ea typeface="Calibri"/>
                <a:cs typeface="Calibri"/>
                <a:sym typeface="Calibri"/>
              </a:rPr>
              <a:t>mokymų medžiaga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atspindi</a:t>
            </a:r>
            <a:r>
              <a:rPr lang="en-US" sz="1200" b="0" i="0" u="none" strike="noStrike" cap="none" dirty="0">
                <a:solidFill>
                  <a:srgbClr val="222222"/>
                </a:solidFill>
                <a:latin typeface="Calibri"/>
                <a:ea typeface="Calibri"/>
                <a:cs typeface="Calibri"/>
                <a:sym typeface="Calibri"/>
              </a:rPr>
              <a:t> tik </a:t>
            </a:r>
            <a:r>
              <a:rPr lang="en-US" sz="1200" b="0" i="0" u="none" strike="noStrike" cap="none" dirty="0" err="1">
                <a:solidFill>
                  <a:srgbClr val="222222"/>
                </a:solidFill>
                <a:latin typeface="Calibri"/>
                <a:ea typeface="Calibri"/>
                <a:cs typeface="Calibri"/>
                <a:sym typeface="Calibri"/>
              </a:rPr>
              <a:t>autoriaus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požiūrį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ir</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negali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būti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laikoma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atsakinga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už</a:t>
            </a:r>
            <a:r>
              <a:rPr lang="en-US" sz="1200" b="0" i="0" u="none" strike="noStrike" cap="none" dirty="0">
                <a:solidFill>
                  <a:srgbClr val="222222"/>
                </a:solidFill>
                <a:latin typeface="Calibri"/>
                <a:ea typeface="Calibri"/>
                <a:cs typeface="Calibri"/>
                <a:sym typeface="Calibri"/>
              </a:rPr>
              <a:t> bet </a:t>
            </a:r>
            <a:r>
              <a:rPr lang="en-US" sz="1200" b="0" i="0" u="none" strike="noStrike" cap="none" dirty="0" err="1">
                <a:solidFill>
                  <a:srgbClr val="222222"/>
                </a:solidFill>
                <a:latin typeface="Calibri"/>
                <a:ea typeface="Calibri"/>
                <a:cs typeface="Calibri"/>
                <a:sym typeface="Calibri"/>
              </a:rPr>
              <a:t>kokį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jame</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pateiktos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informacijos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panaudojimą</a:t>
            </a:r>
            <a:r>
              <a:rPr lang="en-US" sz="1200" b="0" i="0" u="none" strike="noStrike" cap="none" dirty="0">
                <a:solidFill>
                  <a:srgbClr val="222222"/>
                </a:solidFill>
                <a:latin typeface="Calibri"/>
                <a:ea typeface="Calibri"/>
                <a:cs typeface="Calibri"/>
                <a:sym typeface="Calibri"/>
              </a:rPr>
              <a:t>. </a:t>
            </a:r>
            <a:r>
              <a:rPr lang="lt-LT" sz="1200" b="0" i="0" u="none" strike="noStrike" cap="none" dirty="0">
                <a:solidFill>
                  <a:srgbClr val="222222"/>
                </a:solidFill>
                <a:latin typeface="Calibri"/>
                <a:ea typeface="Calibri"/>
                <a:cs typeface="Calibri"/>
                <a:sym typeface="Calibri"/>
              </a:rPr>
              <a:t>Projekto </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numeris</a:t>
            </a:r>
            <a:r>
              <a:rPr lang="en-US" sz="1200" b="0" i="0" u="none" strike="noStrike" cap="none" dirty="0">
                <a:solidFill>
                  <a:srgbClr val="222222"/>
                </a:solidFill>
                <a:latin typeface="Calibri"/>
                <a:ea typeface="Calibri"/>
                <a:cs typeface="Calibri"/>
                <a:sym typeface="Calibri"/>
              </a:rPr>
              <a:t>: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8"/>
        <p:cNvGrpSpPr/>
        <p:nvPr/>
      </p:nvGrpSpPr>
      <p:grpSpPr>
        <a:xfrm>
          <a:off x="0" y="0"/>
          <a:ext cx="0" cy="0"/>
          <a:chOff x="0" y="0"/>
          <a:chExt cx="0" cy="0"/>
        </a:xfrm>
      </p:grpSpPr>
      <p:sp>
        <p:nvSpPr>
          <p:cNvPr id="199" name="Google Shape;199;g1b0e6279ad5_0_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0" name="Google Shape;200;g1b0e6279ad5_0_7"/>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1" name="Google Shape;201;g1b0e6279ad5_0_7"/>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a:solidFill>
                  <a:srgbClr val="222222"/>
                </a:solidFill>
                <a:latin typeface="Calibri"/>
                <a:ea typeface="Calibri"/>
                <a:cs typeface="Calibri"/>
                <a:sym typeface="Calibri"/>
              </a:rPr>
              <a:t> Išvados</a:t>
            </a:r>
            <a:br>
              <a:rPr lang="en-US" sz="2800">
                <a:latin typeface="Calibri"/>
                <a:ea typeface="Calibri"/>
                <a:cs typeface="Calibri"/>
                <a:sym typeface="Calibri"/>
              </a:rPr>
            </a:b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r>
              <a:rPr lang="en-US" sz="2400">
                <a:solidFill>
                  <a:schemeClr val="dk1"/>
                </a:solidFill>
              </a:rPr>
              <a:t>Nenorėkite būti objektyvūs. Sutelkite dėmesį į tai, kas iš tikrųjų turi vertę kiekvienam kvadrantui, įtraukdami kuo daugiau informacijos ir elgsenos. Ir žinokite, kad kai kuriais atvejais jie iš tiesų bus dviprasmiški.</a:t>
            </a: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n-US" sz="2400">
                <a:solidFill>
                  <a:schemeClr val="dk1"/>
                </a:solidFill>
              </a:rPr>
              <a:t>Atminkite: nėra teisingų ar neteisingų dalykų. Svarbu surinkti ir išanalizuoti kuo daugiau informacijos, visuomet įsijaučiant į naudotoją ir sutelkiant dėmesį į jį.</a:t>
            </a: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n-US" sz="2400">
                <a:solidFill>
                  <a:schemeClr val="dk1"/>
                </a:solidFill>
              </a:rPr>
              <a:t>Juk ši priemonė taip pat leidžia išeiti iš komforto zonos ir praplėsti savo požiūrį į </a:t>
            </a:r>
            <a:r>
              <a:rPr lang="en-US" sz="2400"/>
              <a:t>suinteresuotąją šalį</a:t>
            </a:r>
            <a:r>
              <a:rPr lang="en-US" sz="2400">
                <a:solidFill>
                  <a:schemeClr val="dk1"/>
                </a:solidFill>
              </a:rPr>
              <a:t>.</a:t>
            </a:r>
            <a:endParaRPr sz="2400">
              <a:solidFill>
                <a:schemeClr val="dk1"/>
              </a:solidFill>
            </a:endParaRPr>
          </a:p>
          <a:p>
            <a:pPr marL="0" lvl="0" indent="0" algn="l" rtl="0">
              <a:lnSpc>
                <a:spcPct val="90000"/>
              </a:lnSpc>
              <a:spcBef>
                <a:spcPts val="0"/>
              </a:spcBef>
              <a:spcAft>
                <a:spcPts val="0"/>
              </a:spcAft>
              <a:buClr>
                <a:schemeClr val="dk1"/>
              </a:buClr>
              <a:buSzPct val="100000"/>
              <a:buFont typeface="Calibri"/>
              <a:buNone/>
            </a:pPr>
            <a:endParaRPr sz="2070" b="1"/>
          </a:p>
        </p:txBody>
      </p:sp>
      <p:grpSp>
        <p:nvGrpSpPr>
          <p:cNvPr id="202" name="Google Shape;202;g1b0e6279ad5_0_7"/>
          <p:cNvGrpSpPr/>
          <p:nvPr/>
        </p:nvGrpSpPr>
        <p:grpSpPr>
          <a:xfrm>
            <a:off x="441960" y="561256"/>
            <a:ext cx="1128381" cy="847205"/>
            <a:chOff x="7393391" y="1075612"/>
            <a:chExt cx="1128381" cy="847205"/>
          </a:xfrm>
        </p:grpSpPr>
        <p:sp>
          <p:nvSpPr>
            <p:cNvPr id="203" name="Google Shape;203;g1b0e6279ad5_0_7"/>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4" name="Google Shape;204;g1b0e6279ad5_0_7"/>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205" name="Google Shape;205;g1b0e6279ad5_0_7"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09"/>
        <p:cNvGrpSpPr/>
        <p:nvPr/>
      </p:nvGrpSpPr>
      <p:grpSpPr>
        <a:xfrm>
          <a:off x="0" y="0"/>
          <a:ext cx="0" cy="0"/>
          <a:chOff x="0" y="0"/>
          <a:chExt cx="0" cy="0"/>
        </a:xfrm>
      </p:grpSpPr>
      <p:sp>
        <p:nvSpPr>
          <p:cNvPr id="210" name="Google Shape;210;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1" name="Google Shape;211;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2" name="Google Shape;212;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13" name="Google Shape;213;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214" name="Google Shape;214;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3200" b="1">
                <a:solidFill>
                  <a:schemeClr val="dk1"/>
                </a:solidFill>
                <a:latin typeface="Calibri"/>
                <a:ea typeface="Calibri"/>
                <a:cs typeface="Calibri"/>
                <a:sym typeface="Calibri"/>
              </a:rPr>
              <a:t>Empatijos žemėlapio </a:t>
            </a:r>
            <a:r>
              <a:rPr lang="en-US" sz="3200" b="1" i="0" u="none" strike="noStrike" cap="none">
                <a:solidFill>
                  <a:schemeClr val="dk1"/>
                </a:solidFill>
                <a:latin typeface="Calibri"/>
                <a:ea typeface="Calibri"/>
                <a:cs typeface="Calibri"/>
                <a:sym typeface="Calibri"/>
              </a:rPr>
              <a:t>šablonas </a:t>
            </a:r>
            <a:endParaRPr sz="3200" b="1" i="0" u="none" strike="noStrike" cap="none">
              <a:solidFill>
                <a:schemeClr val="dk1"/>
              </a:solidFill>
              <a:latin typeface="Calibri"/>
              <a:ea typeface="Calibri"/>
              <a:cs typeface="Calibri"/>
              <a:sym typeface="Calibri"/>
            </a:endParaRPr>
          </a:p>
        </p:txBody>
      </p:sp>
      <p:pic>
        <p:nvPicPr>
          <p:cNvPr id="215" name="Google Shape;215;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216" name="Google Shape;216;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217" name="Google Shape;217;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218" name="Google Shape;218;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2"/>
        <p:cNvGrpSpPr/>
        <p:nvPr/>
      </p:nvGrpSpPr>
      <p:grpSpPr>
        <a:xfrm>
          <a:off x="0" y="0"/>
          <a:ext cx="0" cy="0"/>
          <a:chOff x="0" y="0"/>
          <a:chExt cx="0" cy="0"/>
        </a:xfrm>
      </p:grpSpPr>
      <p:sp>
        <p:nvSpPr>
          <p:cNvPr id="223" name="Google Shape;223;p8"/>
          <p:cNvSpPr/>
          <p:nvPr/>
        </p:nvSpPr>
        <p:spPr>
          <a:xfrm>
            <a:off x="321564" y="320040"/>
            <a:ext cx="11548872" cy="6217920"/>
          </a:xfrm>
          <a:prstGeom prst="rect">
            <a:avLst/>
          </a:prstGeom>
          <a:solidFill>
            <a:schemeClr val="dk1">
              <a:alpha val="13333"/>
            </a:schemeClr>
          </a:solidFill>
          <a:ln w="127000" cap="sq" cmpd="thinThick">
            <a:solidFill>
              <a:srgbClr val="262626">
                <a:alpha val="14509"/>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4" name="Google Shape;224;p8"/>
          <p:cNvSpPr>
            <a:spLocks noGrp="1"/>
          </p:cNvSpPr>
          <p:nvPr>
            <p:ph type="title"/>
          </p:nvPr>
        </p:nvSpPr>
        <p:spPr>
          <a:xfrm>
            <a:off x="838200" y="631825"/>
            <a:ext cx="10515600" cy="1325563"/>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225" name="Google Shape;225;p8"/>
          <p:cNvCxnSpPr/>
          <p:nvPr/>
        </p:nvCxnSpPr>
        <p:spPr>
          <a:xfrm>
            <a:off x="897636" y="1957388"/>
            <a:ext cx="10396728" cy="0"/>
          </a:xfrm>
          <a:prstGeom prst="straightConnector1">
            <a:avLst/>
          </a:prstGeom>
          <a:noFill/>
          <a:ln w="22225" cap="flat" cmpd="sng">
            <a:solidFill>
              <a:srgbClr val="7F7F7F"/>
            </a:solidFill>
            <a:prstDash val="solid"/>
            <a:miter lim="800000"/>
            <a:headEnd type="none" w="sm" len="sm"/>
            <a:tailEnd type="none" w="sm" len="sm"/>
          </a:ln>
        </p:spPr>
      </p:cxnSp>
      <p:sp>
        <p:nvSpPr>
          <p:cNvPr id="226" name="Google Shape;226;p8"/>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27" name="Google Shape;227;p8"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791" cy="480384"/>
          </a:xfrm>
          <a:prstGeom prst="rect">
            <a:avLst/>
          </a:prstGeom>
          <a:noFill/>
          <a:ln>
            <a:noFill/>
          </a:ln>
        </p:spPr>
      </p:pic>
      <p:pic>
        <p:nvPicPr>
          <p:cNvPr id="228" name="Google Shape;228;p8"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29" name="Google Shape;229;p8"/>
          <p:cNvSpPr/>
          <p:nvPr/>
        </p:nvSpPr>
        <p:spPr>
          <a:xfrm>
            <a:off x="838200" y="631825"/>
            <a:ext cx="8111490" cy="1325700"/>
          </a:xfrm>
          <a:prstGeom prst="ellipse">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None/>
            </a:pPr>
            <a:r>
              <a:rPr lang="en-US" sz="2400" b="1" dirty="0">
                <a:solidFill>
                  <a:srgbClr val="000000"/>
                </a:solidFill>
                <a:latin typeface="Calibri"/>
                <a:ea typeface="Calibri"/>
                <a:cs typeface="Calibri"/>
                <a:sym typeface="Calibri"/>
              </a:rPr>
              <a:t>Į </a:t>
            </a:r>
            <a:r>
              <a:rPr lang="en-US" sz="2400" b="1" dirty="0" err="1">
                <a:solidFill>
                  <a:srgbClr val="000000"/>
                </a:solidFill>
                <a:latin typeface="Calibri"/>
                <a:ea typeface="Calibri"/>
                <a:cs typeface="Calibri"/>
                <a:sym typeface="Calibri"/>
              </a:rPr>
              <a:t>kiekvieną</a:t>
            </a:r>
            <a:r>
              <a:rPr lang="en-US" sz="2400" b="1" dirty="0">
                <a:solidFill>
                  <a:srgbClr val="000000"/>
                </a:solidFill>
                <a:latin typeface="Calibri"/>
                <a:ea typeface="Calibri"/>
                <a:cs typeface="Calibri"/>
                <a:sym typeface="Calibri"/>
              </a:rPr>
              <a:t> </a:t>
            </a:r>
            <a:r>
              <a:rPr lang="en-US" sz="2400" b="1" dirty="0" err="1">
                <a:solidFill>
                  <a:srgbClr val="000000"/>
                </a:solidFill>
                <a:latin typeface="Calibri"/>
                <a:ea typeface="Calibri"/>
                <a:cs typeface="Calibri"/>
                <a:sym typeface="Calibri"/>
              </a:rPr>
              <a:t>kvadrantą</a:t>
            </a:r>
            <a:r>
              <a:rPr lang="en-US" sz="2400" b="1" dirty="0">
                <a:solidFill>
                  <a:srgbClr val="000000"/>
                </a:solidFill>
                <a:latin typeface="Calibri"/>
                <a:ea typeface="Calibri"/>
                <a:cs typeface="Calibri"/>
                <a:sym typeface="Calibri"/>
              </a:rPr>
              <a:t> </a:t>
            </a:r>
            <a:r>
              <a:rPr lang="en-US" sz="2400" b="1" dirty="0" err="1">
                <a:solidFill>
                  <a:srgbClr val="000000"/>
                </a:solidFill>
                <a:latin typeface="Calibri"/>
                <a:ea typeface="Calibri"/>
                <a:cs typeface="Calibri"/>
                <a:sym typeface="Calibri"/>
              </a:rPr>
              <a:t>įrašykite</a:t>
            </a:r>
            <a:r>
              <a:rPr lang="en-US" sz="2400" b="1" dirty="0">
                <a:solidFill>
                  <a:srgbClr val="000000"/>
                </a:solidFill>
                <a:latin typeface="Calibri"/>
                <a:ea typeface="Calibri"/>
                <a:cs typeface="Calibri"/>
                <a:sym typeface="Calibri"/>
              </a:rPr>
              <a:t> </a:t>
            </a:r>
            <a:r>
              <a:rPr lang="en-US" sz="2400" b="1" dirty="0" err="1">
                <a:solidFill>
                  <a:srgbClr val="000000"/>
                </a:solidFill>
                <a:latin typeface="Calibri"/>
                <a:ea typeface="Calibri"/>
                <a:cs typeface="Calibri"/>
                <a:sym typeface="Calibri"/>
              </a:rPr>
              <a:t>visą</a:t>
            </a:r>
            <a:r>
              <a:rPr lang="en-US" sz="2400" b="1" dirty="0">
                <a:solidFill>
                  <a:srgbClr val="000000"/>
                </a:solidFill>
                <a:latin typeface="Calibri"/>
                <a:ea typeface="Calibri"/>
                <a:cs typeface="Calibri"/>
                <a:sym typeface="Calibri"/>
              </a:rPr>
              <a:t> </a:t>
            </a:r>
            <a:r>
              <a:rPr lang="en-US" sz="2400" b="1" dirty="0" err="1">
                <a:solidFill>
                  <a:srgbClr val="000000"/>
                </a:solidFill>
                <a:latin typeface="Calibri"/>
                <a:ea typeface="Calibri"/>
                <a:cs typeface="Calibri"/>
                <a:sym typeface="Calibri"/>
              </a:rPr>
              <a:t>informaciją</a:t>
            </a:r>
            <a:r>
              <a:rPr lang="en-US" sz="2400" b="1" dirty="0">
                <a:solidFill>
                  <a:srgbClr val="000000"/>
                </a:solidFill>
                <a:latin typeface="Calibri"/>
                <a:ea typeface="Calibri"/>
                <a:cs typeface="Calibri"/>
                <a:sym typeface="Calibri"/>
              </a:rPr>
              <a:t> </a:t>
            </a:r>
            <a:r>
              <a:rPr lang="en-US" sz="2400" b="1" dirty="0" err="1">
                <a:solidFill>
                  <a:srgbClr val="000000"/>
                </a:solidFill>
                <a:latin typeface="Calibri"/>
                <a:ea typeface="Calibri"/>
                <a:cs typeface="Calibri"/>
                <a:sym typeface="Calibri"/>
              </a:rPr>
              <a:t>apie</a:t>
            </a:r>
            <a:r>
              <a:rPr lang="en-US" sz="2400" b="1" dirty="0">
                <a:solidFill>
                  <a:srgbClr val="000000"/>
                </a:solidFill>
                <a:latin typeface="Calibri"/>
                <a:ea typeface="Calibri"/>
                <a:cs typeface="Calibri"/>
                <a:sym typeface="Calibri"/>
              </a:rPr>
              <a:t> </a:t>
            </a:r>
            <a:r>
              <a:rPr lang="en-US" sz="2400" b="1" dirty="0" err="1">
                <a:latin typeface="Calibri"/>
                <a:ea typeface="Calibri"/>
                <a:cs typeface="Calibri"/>
                <a:sym typeface="Calibri"/>
              </a:rPr>
              <a:t>kitus</a:t>
            </a:r>
            <a:endParaRPr sz="2400" b="1" dirty="0">
              <a:solidFill>
                <a:srgbClr val="000000"/>
              </a:solidFill>
              <a:latin typeface="Calibri"/>
              <a:ea typeface="Calibri"/>
              <a:cs typeface="Calibri"/>
              <a:sym typeface="Calibri"/>
            </a:endParaRPr>
          </a:p>
        </p:txBody>
      </p:sp>
      <p:sp>
        <p:nvSpPr>
          <p:cNvPr id="230" name="Google Shape;230;p8"/>
          <p:cNvSpPr txBox="1"/>
          <p:nvPr/>
        </p:nvSpPr>
        <p:spPr>
          <a:xfrm>
            <a:off x="7585150" y="506725"/>
            <a:ext cx="3835500" cy="391500"/>
          </a:xfrm>
          <a:prstGeom prst="rect">
            <a:avLst/>
          </a:prstGeom>
          <a:noFill/>
          <a:ln>
            <a:noFill/>
          </a:ln>
        </p:spPr>
        <p:txBody>
          <a:bodyPr spcFirstLastPara="1" wrap="square" lIns="91425" tIns="45700" rIns="91425" bIns="45700" anchor="ctr" anchorCtr="0">
            <a:noAutofit/>
          </a:bodyPr>
          <a:lstStyle/>
          <a:p>
            <a:pPr marL="342900" marR="0" lvl="0" indent="-165100" algn="l" rtl="0">
              <a:lnSpc>
                <a:spcPct val="90000"/>
              </a:lnSpc>
              <a:spcBef>
                <a:spcPts val="0"/>
              </a:spcBef>
              <a:spcAft>
                <a:spcPts val="0"/>
              </a:spcAft>
              <a:buClr>
                <a:srgbClr val="000000"/>
              </a:buClr>
              <a:buSzPts val="1000"/>
              <a:buFont typeface="Arial"/>
              <a:buNone/>
            </a:pPr>
            <a:r>
              <a:rPr lang="en-US" sz="1100">
                <a:solidFill>
                  <a:srgbClr val="000000"/>
                </a:solidFill>
                <a:latin typeface="Calibri"/>
                <a:ea typeface="Calibri"/>
                <a:cs typeface="Calibri"/>
                <a:sym typeface="Calibri"/>
              </a:rPr>
              <a:t>Lipduką galite dubliuoti tiek kartų, kiek reikia.</a:t>
            </a:r>
            <a:endParaRPr sz="1100" b="0" i="0" u="none" strike="noStrike" cap="none">
              <a:solidFill>
                <a:srgbClr val="000000"/>
              </a:solidFill>
              <a:latin typeface="Calibri"/>
              <a:ea typeface="Calibri"/>
              <a:cs typeface="Calibri"/>
              <a:sym typeface="Calibri"/>
            </a:endParaRPr>
          </a:p>
        </p:txBody>
      </p:sp>
      <p:sp>
        <p:nvSpPr>
          <p:cNvPr id="231" name="Google Shape;231;p8"/>
          <p:cNvSpPr/>
          <p:nvPr/>
        </p:nvSpPr>
        <p:spPr>
          <a:xfrm>
            <a:off x="8639775" y="1040825"/>
            <a:ext cx="743100" cy="660000"/>
          </a:xfrm>
          <a:prstGeom prst="snip1Rect">
            <a:avLst>
              <a:gd name="adj" fmla="val 16667"/>
            </a:avLst>
          </a:prstGeom>
          <a:solidFill>
            <a:srgbClr val="FFF2CC"/>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8"/>
          <p:cNvSpPr/>
          <p:nvPr/>
        </p:nvSpPr>
        <p:spPr>
          <a:xfrm>
            <a:off x="10579275" y="1040824"/>
            <a:ext cx="743100" cy="660000"/>
          </a:xfrm>
          <a:prstGeom prst="snip1Rect">
            <a:avLst>
              <a:gd name="adj" fmla="val 16667"/>
            </a:avLst>
          </a:prstGeom>
          <a:solidFill>
            <a:srgbClr val="CFE2F3"/>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8"/>
          <p:cNvSpPr/>
          <p:nvPr/>
        </p:nvSpPr>
        <p:spPr>
          <a:xfrm>
            <a:off x="9609525" y="1040824"/>
            <a:ext cx="743100" cy="660000"/>
          </a:xfrm>
          <a:prstGeom prst="snip1Rect">
            <a:avLst>
              <a:gd name="adj" fmla="val 16667"/>
            </a:avLst>
          </a:prstGeom>
          <a:solidFill>
            <a:srgbClr val="D9EAD3"/>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8"/>
          <p:cNvSpPr/>
          <p:nvPr/>
        </p:nvSpPr>
        <p:spPr>
          <a:xfrm>
            <a:off x="7670025" y="1040825"/>
            <a:ext cx="743100" cy="660000"/>
          </a:xfrm>
          <a:prstGeom prst="snip1Rect">
            <a:avLst>
              <a:gd name="adj" fmla="val 16667"/>
            </a:avLst>
          </a:prstGeom>
          <a:solidFill>
            <a:srgbClr val="F4CCCC"/>
          </a:solidFill>
          <a:ln w="9525" cap="flat" cmpd="sng">
            <a:solidFill>
              <a:srgbClr val="44546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5" name="Google Shape;235;p8"/>
          <p:cNvCxnSpPr/>
          <p:nvPr/>
        </p:nvCxnSpPr>
        <p:spPr>
          <a:xfrm>
            <a:off x="925399" y="1959418"/>
            <a:ext cx="10382100" cy="3673800"/>
          </a:xfrm>
          <a:prstGeom prst="straightConnector1">
            <a:avLst/>
          </a:prstGeom>
          <a:noFill/>
          <a:ln w="22225" cap="flat" cmpd="sng">
            <a:solidFill>
              <a:srgbClr val="7F7F7F"/>
            </a:solidFill>
            <a:prstDash val="solid"/>
            <a:miter lim="800000"/>
            <a:headEnd type="none" w="sm" len="sm"/>
            <a:tailEnd type="none" w="sm" len="sm"/>
          </a:ln>
        </p:spPr>
      </p:cxnSp>
      <p:cxnSp>
        <p:nvCxnSpPr>
          <p:cNvPr id="236" name="Google Shape;236;p8"/>
          <p:cNvCxnSpPr/>
          <p:nvPr/>
        </p:nvCxnSpPr>
        <p:spPr>
          <a:xfrm rot="10800000" flipH="1">
            <a:off x="884475" y="1972875"/>
            <a:ext cx="10409400" cy="3674100"/>
          </a:xfrm>
          <a:prstGeom prst="straightConnector1">
            <a:avLst/>
          </a:prstGeom>
          <a:noFill/>
          <a:ln w="22225" cap="flat" cmpd="sng">
            <a:solidFill>
              <a:srgbClr val="7F7F7F"/>
            </a:solidFill>
            <a:prstDash val="solid"/>
            <a:miter lim="800000"/>
            <a:headEnd type="none" w="sm" len="sm"/>
            <a:tailEnd type="none" w="sm" len="sm"/>
          </a:ln>
        </p:spPr>
      </p:cxnSp>
      <p:sp>
        <p:nvSpPr>
          <p:cNvPr id="237" name="Google Shape;237;p8"/>
          <p:cNvSpPr/>
          <p:nvPr/>
        </p:nvSpPr>
        <p:spPr>
          <a:xfrm>
            <a:off x="5086175" y="3007175"/>
            <a:ext cx="1880100" cy="18777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8"/>
          <p:cNvSpPr txBox="1"/>
          <p:nvPr/>
        </p:nvSpPr>
        <p:spPr>
          <a:xfrm>
            <a:off x="3981975" y="2286538"/>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n-US"/>
              <a:t> Mintys ir jausmai</a:t>
            </a:r>
            <a:endParaRPr/>
          </a:p>
        </p:txBody>
      </p:sp>
      <p:sp>
        <p:nvSpPr>
          <p:cNvPr id="239" name="Google Shape;239;p8"/>
          <p:cNvSpPr txBox="1"/>
          <p:nvPr/>
        </p:nvSpPr>
        <p:spPr>
          <a:xfrm>
            <a:off x="4108475" y="4997088"/>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n-US" dirty="0" err="1"/>
              <a:t>Veiksmai</a:t>
            </a:r>
            <a:endParaRPr dirty="0"/>
          </a:p>
        </p:txBody>
      </p:sp>
      <p:sp>
        <p:nvSpPr>
          <p:cNvPr id="240" name="Google Shape;240;p8"/>
          <p:cNvSpPr txBox="1"/>
          <p:nvPr/>
        </p:nvSpPr>
        <p:spPr>
          <a:xfrm>
            <a:off x="6966275" y="3585700"/>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lt-LT" dirty="0">
                <a:latin typeface="+mj-lt"/>
                <a:ea typeface="Calibri"/>
                <a:cs typeface="Calibri"/>
                <a:sym typeface="Calibri"/>
              </a:rPr>
              <a:t>Ką mato</a:t>
            </a:r>
            <a:endParaRPr b="0" i="0" u="none" strike="noStrike" cap="none" dirty="0">
              <a:solidFill>
                <a:srgbClr val="000000"/>
              </a:solidFill>
              <a:latin typeface="+mj-lt"/>
              <a:ea typeface="Calibri"/>
              <a:cs typeface="Calibri"/>
              <a:sym typeface="Calibri"/>
            </a:endParaRPr>
          </a:p>
        </p:txBody>
      </p:sp>
      <p:sp>
        <p:nvSpPr>
          <p:cNvPr id="241" name="Google Shape;241;p8"/>
          <p:cNvSpPr txBox="1"/>
          <p:nvPr/>
        </p:nvSpPr>
        <p:spPr>
          <a:xfrm>
            <a:off x="1250675" y="3641813"/>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lt-LT" dirty="0"/>
              <a:t>Ką girdi</a:t>
            </a:r>
            <a:endParaRPr sz="1100" b="0" i="0" u="none" strike="noStrike" cap="none" dirty="0">
              <a:solidFill>
                <a:srgbClr val="000000"/>
              </a:solidFill>
              <a:latin typeface="Calibri"/>
              <a:ea typeface="Calibri"/>
              <a:cs typeface="Calibri"/>
              <a:sym typeface="Calibri"/>
            </a:endParaRPr>
          </a:p>
        </p:txBody>
      </p:sp>
      <p:cxnSp>
        <p:nvCxnSpPr>
          <p:cNvPr id="242" name="Google Shape;242;p8"/>
          <p:cNvCxnSpPr/>
          <p:nvPr/>
        </p:nvCxnSpPr>
        <p:spPr>
          <a:xfrm>
            <a:off x="904036" y="5647938"/>
            <a:ext cx="10396800" cy="0"/>
          </a:xfrm>
          <a:prstGeom prst="straightConnector1">
            <a:avLst/>
          </a:prstGeom>
          <a:noFill/>
          <a:ln w="22225" cap="flat" cmpd="sng">
            <a:solidFill>
              <a:srgbClr val="7F7F7F"/>
            </a:solidFill>
            <a:prstDash val="solid"/>
            <a:miter lim="800000"/>
            <a:headEnd type="none" w="sm" len="sm"/>
            <a:tailEnd type="none" w="sm" len="sm"/>
          </a:ln>
        </p:spPr>
      </p:cxnSp>
      <p:cxnSp>
        <p:nvCxnSpPr>
          <p:cNvPr id="243" name="Google Shape;243;p8"/>
          <p:cNvCxnSpPr/>
          <p:nvPr/>
        </p:nvCxnSpPr>
        <p:spPr>
          <a:xfrm rot="10800000" flipH="1">
            <a:off x="6019800" y="5633460"/>
            <a:ext cx="13500" cy="904500"/>
          </a:xfrm>
          <a:prstGeom prst="straightConnector1">
            <a:avLst/>
          </a:prstGeom>
          <a:noFill/>
          <a:ln w="22225" cap="flat" cmpd="sng">
            <a:solidFill>
              <a:srgbClr val="7F7F7F"/>
            </a:solidFill>
            <a:prstDash val="solid"/>
            <a:miter lim="800000"/>
            <a:headEnd type="none" w="sm" len="sm"/>
            <a:tailEnd type="none" w="sm" len="sm"/>
          </a:ln>
        </p:spPr>
      </p:cxnSp>
      <p:sp>
        <p:nvSpPr>
          <p:cNvPr id="244" name="Google Shape;244;p8"/>
          <p:cNvSpPr txBox="1"/>
          <p:nvPr/>
        </p:nvSpPr>
        <p:spPr>
          <a:xfrm>
            <a:off x="2197800" y="5775413"/>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en-US"/>
              <a:t>Skausmas</a:t>
            </a:r>
            <a:endParaRPr/>
          </a:p>
        </p:txBody>
      </p:sp>
      <p:sp>
        <p:nvSpPr>
          <p:cNvPr id="245" name="Google Shape;245;p8"/>
          <p:cNvSpPr txBox="1"/>
          <p:nvPr/>
        </p:nvSpPr>
        <p:spPr>
          <a:xfrm>
            <a:off x="6019800" y="5775413"/>
            <a:ext cx="3835500" cy="391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000000"/>
              </a:buClr>
              <a:buSzPts val="1000"/>
              <a:buFont typeface="Arial"/>
              <a:buNone/>
            </a:pPr>
            <a:r>
              <a:rPr lang="lt-LT" dirty="0"/>
              <a:t>Nauda</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9"/>
        <p:cNvGrpSpPr/>
        <p:nvPr/>
      </p:nvGrpSpPr>
      <p:grpSpPr>
        <a:xfrm>
          <a:off x="0" y="0"/>
          <a:ext cx="0" cy="0"/>
          <a:chOff x="0" y="0"/>
          <a:chExt cx="0" cy="0"/>
        </a:xfrm>
      </p:grpSpPr>
      <p:sp>
        <p:nvSpPr>
          <p:cNvPr id="250" name="Google Shape;250;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1" name="Google Shape;251;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2" name="Google Shape;252;p6"/>
          <p:cNvSpPr>
            <a:spLocks noGrp="1"/>
          </p:cNvSpPr>
          <p:nvPr>
            <p:ph type="title"/>
          </p:nvPr>
        </p:nvSpPr>
        <p:spPr>
          <a:xfrm>
            <a:off x="169682" y="-31867"/>
            <a:ext cx="10260831" cy="6296744"/>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n-US" sz="2800" b="1">
                <a:solidFill>
                  <a:schemeClr val="dk1"/>
                </a:solidFill>
                <a:latin typeface="Calibri"/>
                <a:ea typeface="Calibri"/>
                <a:cs typeface="Calibri"/>
                <a:sym typeface="Calibri"/>
              </a:rPr>
              <a:t>Bibliografija</a:t>
            </a:r>
            <a:r>
              <a:rPr lang="en-US" sz="2070" b="1">
                <a:solidFill>
                  <a:schemeClr val="dk1"/>
                </a:solidFill>
                <a:latin typeface="Calibri"/>
                <a:ea typeface="Calibri"/>
                <a:cs typeface="Calibri"/>
                <a:sym typeface="Calibri"/>
              </a:rPr>
              <a:t>:</a:t>
            </a:r>
            <a:br>
              <a:rPr lang="en-US" sz="2070" b="1">
                <a:solidFill>
                  <a:schemeClr val="dk1"/>
                </a:solidFill>
                <a:latin typeface="Calibri"/>
                <a:ea typeface="Calibri"/>
                <a:cs typeface="Calibri"/>
                <a:sym typeface="Calibri"/>
              </a:rPr>
            </a:br>
            <a:br>
              <a:rPr lang="en-US" sz="2160">
                <a:latin typeface="Calibri"/>
                <a:ea typeface="Calibri"/>
                <a:cs typeface="Calibri"/>
                <a:sym typeface="Calibri"/>
              </a:rPr>
            </a:br>
            <a:r>
              <a:rPr lang="en-US" sz="2200"/>
              <a:t>LABX - Centro de Inovação. (2019). </a:t>
            </a:r>
            <a:r>
              <a:rPr lang="en-US" sz="2200" i="1"/>
              <a:t>CONHECER AS PARTES INTERESSADAS. </a:t>
            </a:r>
            <a:r>
              <a:rPr lang="en-US" sz="2200"/>
              <a:t>https://labx.gov.pt/. https://labx.gov.pt/wp-content/uploads/2021/10/Mapa-de-empatia-1.pdf</a:t>
            </a:r>
            <a:br>
              <a:rPr lang="en-US" sz="2200"/>
            </a:br>
            <a:endParaRPr sz="2200"/>
          </a:p>
          <a:p>
            <a:pPr marL="0" lvl="0" indent="0" algn="l" rtl="0">
              <a:lnSpc>
                <a:spcPct val="90000"/>
              </a:lnSpc>
              <a:spcBef>
                <a:spcPts val="0"/>
              </a:spcBef>
              <a:spcAft>
                <a:spcPts val="0"/>
              </a:spcAft>
              <a:buClr>
                <a:schemeClr val="dk1"/>
              </a:buClr>
              <a:buSzPts val="2070"/>
              <a:buFont typeface="Calibri"/>
              <a:buNone/>
            </a:pPr>
            <a:r>
              <a:rPr lang="en-US" sz="2200"/>
              <a:t>Komanda, M. (2021 m. spalio 1 d.). </a:t>
            </a:r>
            <a:r>
              <a:rPr lang="en-US" sz="2200" i="1"/>
              <a:t>Empatijos žemėlapis: kas tai yra ir kaip jį naudoti</a:t>
            </a:r>
            <a:r>
              <a:rPr lang="en-US" sz="2200"/>
              <a:t>. MJV technologijos ir inovacijos. https://www.mjvinnovation.com/blog/empathy-map-what-is-it/</a:t>
            </a:r>
            <a:endParaRPr sz="2200"/>
          </a:p>
          <a:p>
            <a:pPr marL="0" lvl="0" indent="0" algn="l" rtl="0">
              <a:lnSpc>
                <a:spcPct val="90000"/>
              </a:lnSpc>
              <a:spcBef>
                <a:spcPts val="0"/>
              </a:spcBef>
              <a:spcAft>
                <a:spcPts val="0"/>
              </a:spcAft>
              <a:buClr>
                <a:schemeClr val="dk1"/>
              </a:buClr>
              <a:buSzPts val="2070"/>
              <a:buFont typeface="Calibri"/>
              <a:buNone/>
            </a:pP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253" name="Google Shape;253;p6"/>
          <p:cNvGrpSpPr/>
          <p:nvPr/>
        </p:nvGrpSpPr>
        <p:grpSpPr>
          <a:xfrm>
            <a:off x="441960" y="561256"/>
            <a:ext cx="1128382" cy="847206"/>
            <a:chOff x="7393391" y="1075612"/>
            <a:chExt cx="1128382" cy="847206"/>
          </a:xfrm>
        </p:grpSpPr>
        <p:sp>
          <p:nvSpPr>
            <p:cNvPr id="254" name="Google Shape;254;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55" name="Google Shape;255;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56" name="Google Shape;256;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57" name="Google Shape;257;p6"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258" name="Google Shape;258;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Santrauka</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652241"/>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Įvadas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err="1">
                <a:solidFill>
                  <a:srgbClr val="222222"/>
                </a:solidFill>
                <a:latin typeface="Calibri"/>
                <a:ea typeface="Calibri"/>
                <a:cs typeface="Calibri"/>
                <a:sym typeface="Calibri"/>
              </a:rPr>
              <a:t>Empatijos</a:t>
            </a:r>
            <a:r>
              <a:rPr lang="en-US" sz="2200" b="1" dirty="0">
                <a:solidFill>
                  <a:srgbClr val="222222"/>
                </a:solidFill>
                <a:latin typeface="Calibri"/>
                <a:ea typeface="Calibri"/>
                <a:cs typeface="Calibri"/>
                <a:sym typeface="Calibri"/>
              </a:rPr>
              <a:t> </a:t>
            </a:r>
            <a:r>
              <a:rPr lang="lt-LT" sz="2200" b="1" dirty="0">
                <a:solidFill>
                  <a:srgbClr val="222222"/>
                </a:solidFill>
                <a:latin typeface="Calibri"/>
                <a:ea typeface="Calibri"/>
                <a:cs typeface="Calibri"/>
                <a:sym typeface="Calibri"/>
              </a:rPr>
              <a:t>žemėlapio </a:t>
            </a:r>
            <a:r>
              <a:rPr lang="en-US" sz="2200" b="1" i="0" u="none" strike="noStrike" cap="none" dirty="0" err="1">
                <a:solidFill>
                  <a:srgbClr val="222222"/>
                </a:solidFill>
                <a:latin typeface="Calibri"/>
                <a:ea typeface="Calibri"/>
                <a:cs typeface="Calibri"/>
                <a:sym typeface="Calibri"/>
              </a:rPr>
              <a:t>požymi</a:t>
            </a:r>
            <a:r>
              <a:rPr lang="lt-LT" sz="2200" b="1" i="0" u="none" strike="noStrike" cap="none" dirty="0">
                <a:solidFill>
                  <a:srgbClr val="222222"/>
                </a:solidFill>
                <a:latin typeface="Calibri"/>
                <a:ea typeface="Calibri"/>
                <a:cs typeface="Calibri"/>
                <a:sym typeface="Calibri"/>
              </a:rPr>
              <a:t>ai </a:t>
            </a: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err="1">
                <a:solidFill>
                  <a:srgbClr val="222222"/>
                </a:solidFill>
                <a:latin typeface="Calibri"/>
                <a:ea typeface="Calibri"/>
                <a:cs typeface="Calibri"/>
                <a:sym typeface="Calibri"/>
              </a:rPr>
              <a:t>Empatijos</a:t>
            </a:r>
            <a:r>
              <a:rPr lang="en-US" sz="2200" b="1"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žemėlapio</a:t>
            </a:r>
            <a:r>
              <a:rPr lang="en-US" sz="2200" b="1"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aktualumas</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ir</a:t>
            </a:r>
            <a:r>
              <a:rPr lang="en-US" sz="2200" b="1" i="0" u="none" strike="noStrike" cap="none"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panaudojimas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Patarimai</a:t>
            </a:r>
            <a:r>
              <a:rPr lang="en-US" sz="2200" b="1" i="0" u="none" strike="noStrike" cap="none"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kaip</a:t>
            </a:r>
            <a:r>
              <a:rPr lang="en-US" sz="2200" b="1" i="0" u="none" strike="noStrike" cap="none" dirty="0">
                <a:solidFill>
                  <a:srgbClr val="222222"/>
                </a:solidFill>
                <a:latin typeface="Calibri"/>
                <a:ea typeface="Calibri"/>
                <a:cs typeface="Calibri"/>
                <a:sym typeface="Calibri"/>
              </a:rPr>
              <a:t> </a:t>
            </a:r>
            <a:r>
              <a:rPr lang="lt-LT" sz="2200" b="1" i="0" u="none" strike="noStrike" cap="none" dirty="0">
                <a:solidFill>
                  <a:srgbClr val="222222"/>
                </a:solidFill>
                <a:latin typeface="Calibri"/>
                <a:ea typeface="Calibri"/>
                <a:cs typeface="Calibri"/>
                <a:sym typeface="Calibri"/>
              </a:rPr>
              <a:t>parengti</a:t>
            </a:r>
            <a:r>
              <a:rPr lang="en-US" sz="2200" b="1" i="0" u="none" strike="noStrike" cap="none"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empatijos</a:t>
            </a:r>
            <a:r>
              <a:rPr lang="en-US" sz="2200" b="1"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žemėlapį</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dirty="0" err="1">
                <a:solidFill>
                  <a:srgbClr val="222222"/>
                </a:solidFill>
                <a:latin typeface="Calibri"/>
                <a:ea typeface="Calibri"/>
                <a:cs typeface="Calibri"/>
                <a:sym typeface="Calibri"/>
              </a:rPr>
              <a:t>Išvados</a:t>
            </a:r>
            <a:endParaRPr sz="2200" b="1" i="0" u="none" strike="noStrike" cap="none" dirty="0">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dirty="0" err="1">
                <a:solidFill>
                  <a:srgbClr val="222222"/>
                </a:solidFill>
                <a:latin typeface="Calibri"/>
                <a:ea typeface="Calibri"/>
                <a:cs typeface="Calibri"/>
                <a:sym typeface="Calibri"/>
              </a:rPr>
              <a:t>Empatijos</a:t>
            </a:r>
            <a:r>
              <a:rPr lang="en-US" sz="2200" b="1" dirty="0">
                <a:solidFill>
                  <a:srgbClr val="222222"/>
                </a:solidFill>
                <a:latin typeface="Calibri"/>
                <a:ea typeface="Calibri"/>
                <a:cs typeface="Calibri"/>
                <a:sym typeface="Calibri"/>
              </a:rPr>
              <a:t> </a:t>
            </a:r>
            <a:r>
              <a:rPr lang="en-US" sz="2200" b="1" dirty="0" err="1">
                <a:solidFill>
                  <a:srgbClr val="222222"/>
                </a:solidFill>
                <a:latin typeface="Calibri"/>
                <a:ea typeface="Calibri"/>
                <a:cs typeface="Calibri"/>
                <a:sym typeface="Calibri"/>
              </a:rPr>
              <a:t>žemėlapio</a:t>
            </a:r>
            <a:r>
              <a:rPr lang="en-US" sz="2200" b="1" dirty="0">
                <a:solidFill>
                  <a:srgbClr val="222222"/>
                </a:solidFill>
                <a:latin typeface="Calibri"/>
                <a:ea typeface="Calibri"/>
                <a:cs typeface="Calibri"/>
                <a:sym typeface="Calibri"/>
              </a:rPr>
              <a:t> </a:t>
            </a:r>
            <a:r>
              <a:rPr lang="en-US" sz="2200" b="1" i="0" u="none" strike="noStrike" cap="none" dirty="0" err="1">
                <a:solidFill>
                  <a:srgbClr val="222222"/>
                </a:solidFill>
                <a:latin typeface="Calibri"/>
                <a:ea typeface="Calibri"/>
                <a:cs typeface="Calibri"/>
                <a:sym typeface="Calibri"/>
              </a:rPr>
              <a:t>šablonas</a:t>
            </a:r>
            <a:endParaRPr sz="2200" b="1"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441959" y="-101896"/>
            <a:ext cx="10084511" cy="577365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4193"/>
              <a:buFont typeface="Calibri"/>
              <a:buNone/>
            </a:pPr>
            <a:r>
              <a:rPr lang="en-US" sz="3100" b="1">
                <a:solidFill>
                  <a:srgbClr val="222222"/>
                </a:solidFill>
                <a:latin typeface="Calibri"/>
                <a:ea typeface="Calibri"/>
                <a:cs typeface="Calibri"/>
                <a:sym typeface="Calibri"/>
              </a:rPr>
              <a:t> Įvadas</a:t>
            </a:r>
            <a:br>
              <a:rPr lang="en-US" sz="2400">
                <a:latin typeface="Calibri"/>
                <a:ea typeface="Calibri"/>
                <a:cs typeface="Calibri"/>
                <a:sym typeface="Calibri"/>
              </a:rPr>
            </a:br>
            <a:br>
              <a:rPr lang="en-US" sz="2400">
                <a:latin typeface="Calibri"/>
                <a:ea typeface="Calibri"/>
                <a:cs typeface="Calibri"/>
                <a:sym typeface="Calibri"/>
              </a:rPr>
            </a:br>
            <a:r>
              <a:rPr lang="en-US" sz="2400"/>
              <a:t>Empatijos žemėlapis - tai vaizdinė priemonė, leidžianti geriau suprasti konkrečios suinteresuotosios šalies elgesį, jausmus, poreikius ir skausmus.</a:t>
            </a:r>
            <a:endParaRPr sz="2400"/>
          </a:p>
          <a:p>
            <a:pPr marL="0" lvl="0" indent="0" algn="l" rtl="0">
              <a:lnSpc>
                <a:spcPct val="90000"/>
              </a:lnSpc>
              <a:spcBef>
                <a:spcPts val="0"/>
              </a:spcBef>
              <a:spcAft>
                <a:spcPts val="0"/>
              </a:spcAft>
              <a:buClr>
                <a:schemeClr val="dk1"/>
              </a:buClr>
              <a:buSzPct val="45833"/>
              <a:buFont typeface="Arial"/>
              <a:buNone/>
            </a:pPr>
            <a:endParaRPr sz="2400"/>
          </a:p>
          <a:p>
            <a:pPr marL="0" lvl="0" indent="0" algn="l" rtl="0">
              <a:lnSpc>
                <a:spcPct val="90000"/>
              </a:lnSpc>
              <a:spcBef>
                <a:spcPts val="0"/>
              </a:spcBef>
              <a:spcAft>
                <a:spcPts val="0"/>
              </a:spcAft>
              <a:buClr>
                <a:schemeClr val="dk1"/>
              </a:buClr>
              <a:buSzPct val="45833"/>
              <a:buFont typeface="Arial"/>
              <a:buNone/>
            </a:pPr>
            <a:r>
              <a:rPr lang="en-US" sz="2400"/>
              <a:t>Suinteresuotoji šalis gali būti pilietis, naudotojas, klientas, bendradarbis, partneris ir t. t., susijęs su tam tikra paslauga.</a:t>
            </a:r>
            <a:endParaRPr sz="2400"/>
          </a:p>
          <a:p>
            <a:pPr marL="0" lvl="0" indent="0" algn="l" rtl="0">
              <a:lnSpc>
                <a:spcPct val="90000"/>
              </a:lnSpc>
              <a:spcBef>
                <a:spcPts val="0"/>
              </a:spcBef>
              <a:spcAft>
                <a:spcPts val="0"/>
              </a:spcAft>
              <a:buClr>
                <a:schemeClr val="dk1"/>
              </a:buClr>
              <a:buSzPct val="45833"/>
              <a:buFont typeface="Arial"/>
              <a:buNone/>
            </a:pPr>
            <a:endParaRPr sz="2400"/>
          </a:p>
          <a:p>
            <a:pPr marL="0" lvl="0" indent="0" algn="l" rtl="0">
              <a:lnSpc>
                <a:spcPct val="90000"/>
              </a:lnSpc>
              <a:spcBef>
                <a:spcPts val="0"/>
              </a:spcBef>
              <a:spcAft>
                <a:spcPts val="0"/>
              </a:spcAft>
              <a:buClr>
                <a:schemeClr val="dk1"/>
              </a:buClr>
              <a:buSzPct val="45833"/>
              <a:buFont typeface="Arial"/>
              <a:buNone/>
            </a:pPr>
            <a:r>
              <a:rPr lang="en-US" sz="2400"/>
              <a:t>Remiantis empatijos žemėlapiu, galima kurti paslaugas ir produktus, kurie būtų labiau pritaikyti konkrečiam profiliui.</a:t>
            </a:r>
            <a:endParaRPr sz="2400"/>
          </a:p>
          <a:p>
            <a:pPr marL="0" lvl="0" indent="0" algn="l" rtl="0">
              <a:lnSpc>
                <a:spcPct val="90000"/>
              </a:lnSpc>
              <a:spcBef>
                <a:spcPts val="0"/>
              </a:spcBef>
              <a:spcAft>
                <a:spcPts val="0"/>
              </a:spcAft>
              <a:buClr>
                <a:schemeClr val="dk1"/>
              </a:buClr>
              <a:buSzPct val="100000"/>
              <a:buFont typeface="Calibri"/>
              <a:buNone/>
            </a:pPr>
            <a:br>
              <a:rPr lang="en-US" sz="2300" b="1">
                <a:solidFill>
                  <a:schemeClr val="dk1"/>
                </a:solidFill>
                <a:latin typeface="Calibri"/>
                <a:ea typeface="Calibri"/>
                <a:cs typeface="Calibri"/>
                <a:sym typeface="Calibri"/>
              </a:rPr>
            </a:br>
            <a:endParaRPr sz="2300" b="1">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25" name="Google Shape;125;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26" name="Google Shape;126;p3"/>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fontScale="90000"/>
          </a:bodyPr>
          <a:lstStyle/>
          <a:p>
            <a:pPr lvl="0">
              <a:buSzPct val="100000"/>
            </a:pPr>
            <a:r>
              <a:rPr lang="en-US" sz="3100" b="1" dirty="0">
                <a:solidFill>
                  <a:srgbClr val="222222"/>
                </a:solidFill>
              </a:rPr>
              <a:t> </a:t>
            </a:r>
            <a:r>
              <a:rPr lang="en-US" sz="3100" b="1" dirty="0" err="1">
                <a:solidFill>
                  <a:srgbClr val="222222"/>
                </a:solidFill>
              </a:rPr>
              <a:t>Empatijos</a:t>
            </a:r>
            <a:r>
              <a:rPr lang="en-US" sz="3100" b="1" dirty="0">
                <a:solidFill>
                  <a:srgbClr val="222222"/>
                </a:solidFill>
              </a:rPr>
              <a:t> </a:t>
            </a:r>
            <a:r>
              <a:rPr lang="lt-LT" sz="3100" b="1" dirty="0">
                <a:solidFill>
                  <a:srgbClr val="222222"/>
                </a:solidFill>
              </a:rPr>
              <a:t>ž</a:t>
            </a:r>
            <a:r>
              <a:rPr lang="en-US" sz="3100" b="1" dirty="0" err="1">
                <a:solidFill>
                  <a:srgbClr val="222222"/>
                </a:solidFill>
              </a:rPr>
              <a:t>emėlapi</a:t>
            </a:r>
            <a:r>
              <a:rPr lang="lt-LT" sz="3100" b="1" dirty="0">
                <a:solidFill>
                  <a:srgbClr val="222222"/>
                </a:solidFill>
              </a:rPr>
              <a:t>o </a:t>
            </a:r>
            <a:r>
              <a:rPr lang="en-US" sz="3100" b="1" dirty="0" err="1">
                <a:solidFill>
                  <a:srgbClr val="222222"/>
                </a:solidFill>
                <a:latin typeface="Calibri"/>
                <a:ea typeface="Calibri"/>
                <a:cs typeface="Calibri"/>
                <a:sym typeface="Calibri"/>
              </a:rPr>
              <a:t>požymiai</a:t>
            </a:r>
            <a:br>
              <a:rPr lang="en-US" sz="2400" dirty="0">
                <a:latin typeface="Calibri"/>
                <a:ea typeface="Calibri"/>
                <a:cs typeface="Calibri"/>
                <a:sym typeface="Calibri"/>
              </a:rPr>
            </a:br>
            <a:br>
              <a:rPr lang="en-US" sz="2300" b="1" dirty="0">
                <a:solidFill>
                  <a:schemeClr val="dk1"/>
                </a:solidFill>
                <a:latin typeface="Calibri"/>
                <a:ea typeface="Calibri"/>
                <a:cs typeface="Calibri"/>
                <a:sym typeface="Calibri"/>
              </a:rPr>
            </a:br>
            <a:r>
              <a:rPr lang="en-US" sz="2200" dirty="0" err="1"/>
              <a:t>Empatijos</a:t>
            </a:r>
            <a:r>
              <a:rPr lang="en-US" sz="2200" dirty="0"/>
              <a:t> </a:t>
            </a:r>
            <a:r>
              <a:rPr lang="en-US" sz="2200" dirty="0" err="1"/>
              <a:t>žemėlapio</a:t>
            </a:r>
            <a:r>
              <a:rPr lang="en-US" sz="2200" dirty="0"/>
              <a:t> </a:t>
            </a:r>
            <a:r>
              <a:rPr lang="en-US" sz="2200" dirty="0" err="1"/>
              <a:t>modelis</a:t>
            </a:r>
            <a:r>
              <a:rPr lang="en-US" sz="2200" dirty="0"/>
              <a:t> </a:t>
            </a:r>
            <a:r>
              <a:rPr lang="en-US" sz="2200" dirty="0" err="1"/>
              <a:t>leidžia</a:t>
            </a:r>
            <a:r>
              <a:rPr lang="en-US" sz="2200" dirty="0"/>
              <a:t> </a:t>
            </a:r>
            <a:r>
              <a:rPr lang="en-US" sz="2200" dirty="0" err="1"/>
              <a:t>grafiškai</a:t>
            </a:r>
            <a:r>
              <a:rPr lang="en-US" sz="2200" dirty="0"/>
              <a:t> </a:t>
            </a:r>
            <a:r>
              <a:rPr lang="en-US" sz="2200" dirty="0" err="1"/>
              <a:t>susisteminti</a:t>
            </a:r>
            <a:r>
              <a:rPr lang="en-US" sz="2200" dirty="0"/>
              <a:t> </a:t>
            </a:r>
            <a:r>
              <a:rPr lang="en-US" sz="2200" dirty="0" err="1"/>
              <a:t>vienos</a:t>
            </a:r>
            <a:r>
              <a:rPr lang="en-US" sz="2200" dirty="0"/>
              <a:t> </a:t>
            </a:r>
            <a:r>
              <a:rPr lang="en-US" sz="2200" dirty="0" err="1"/>
              <a:t>suinteresuotosios</a:t>
            </a:r>
            <a:r>
              <a:rPr lang="en-US" sz="2200" dirty="0"/>
              <a:t> </a:t>
            </a:r>
            <a:r>
              <a:rPr lang="en-US" sz="2200" dirty="0" err="1"/>
              <a:t>šalies</a:t>
            </a:r>
            <a:r>
              <a:rPr lang="en-US" sz="2200" dirty="0"/>
              <a:t> </a:t>
            </a:r>
            <a:r>
              <a:rPr lang="en-US" sz="2200" dirty="0" err="1"/>
              <a:t>poreikius</a:t>
            </a:r>
            <a:r>
              <a:rPr lang="en-US" sz="2200" dirty="0"/>
              <a:t>, </a:t>
            </a:r>
            <a:r>
              <a:rPr lang="en-US" sz="2200" dirty="0" err="1"/>
              <a:t>mintis</a:t>
            </a:r>
            <a:r>
              <a:rPr lang="en-US" sz="2200" dirty="0"/>
              <a:t>, </a:t>
            </a:r>
            <a:r>
              <a:rPr lang="en-US" sz="2200" dirty="0" err="1"/>
              <a:t>išgirstas</a:t>
            </a:r>
            <a:r>
              <a:rPr lang="en-US" sz="2200" dirty="0"/>
              <a:t> </a:t>
            </a:r>
            <a:r>
              <a:rPr lang="en-US" sz="2200" dirty="0" err="1"/>
              <a:t>mintis</a:t>
            </a:r>
            <a:r>
              <a:rPr lang="en-US" sz="2200" dirty="0"/>
              <a:t>, </a:t>
            </a:r>
            <a:r>
              <a:rPr lang="en-US" sz="2200" dirty="0" err="1"/>
              <a:t>požiūrius</a:t>
            </a:r>
            <a:r>
              <a:rPr lang="en-US" sz="2200" dirty="0"/>
              <a:t>, </a:t>
            </a:r>
            <a:r>
              <a:rPr lang="en-US" sz="2200" dirty="0" err="1"/>
              <a:t>pasisakymus</a:t>
            </a:r>
            <a:r>
              <a:rPr lang="en-US" sz="2200" dirty="0"/>
              <a:t>, </a:t>
            </a:r>
            <a:r>
              <a:rPr lang="en-US" sz="2200" dirty="0" err="1"/>
              <a:t>veiksmus</a:t>
            </a:r>
            <a:r>
              <a:rPr lang="en-US" sz="2200" dirty="0"/>
              <a:t> </a:t>
            </a:r>
            <a:r>
              <a:rPr lang="en-US" sz="2200" dirty="0" err="1"/>
              <a:t>ir</a:t>
            </a:r>
            <a:r>
              <a:rPr lang="en-US" sz="2200" dirty="0"/>
              <a:t> </a:t>
            </a:r>
            <a:r>
              <a:rPr lang="en-US" sz="2200" dirty="0" err="1"/>
              <a:t>skausmus</a:t>
            </a:r>
            <a:r>
              <a:rPr lang="en-US" sz="2200" dirty="0"/>
              <a:t>.</a:t>
            </a:r>
            <a:endParaRPr sz="2200" dirty="0"/>
          </a:p>
          <a:p>
            <a:pPr marL="0" lvl="0" indent="0" algn="l" rtl="0">
              <a:lnSpc>
                <a:spcPct val="90000"/>
              </a:lnSpc>
              <a:spcBef>
                <a:spcPts val="0"/>
              </a:spcBef>
              <a:spcAft>
                <a:spcPts val="0"/>
              </a:spcAft>
              <a:buClr>
                <a:schemeClr val="dk1"/>
              </a:buClr>
              <a:buSzPct val="104545"/>
              <a:buFont typeface="Calibri"/>
              <a:buNone/>
            </a:pPr>
            <a:endParaRPr sz="2200" dirty="0"/>
          </a:p>
          <a:p>
            <a:pPr marL="0" lvl="0" indent="0" algn="l" rtl="0">
              <a:spcBef>
                <a:spcPts val="0"/>
              </a:spcBef>
              <a:spcAft>
                <a:spcPts val="0"/>
              </a:spcAft>
              <a:buClr>
                <a:schemeClr val="dk1"/>
              </a:buClr>
              <a:buSzPct val="104545"/>
              <a:buFont typeface="Arial"/>
              <a:buNone/>
            </a:pPr>
            <a:r>
              <a:rPr lang="en-US" sz="2200" dirty="0" err="1"/>
              <a:t>Toliau</a:t>
            </a:r>
            <a:r>
              <a:rPr lang="en-US" sz="2200" dirty="0"/>
              <a:t> </a:t>
            </a:r>
            <a:r>
              <a:rPr lang="en-US" sz="2200" dirty="0" err="1"/>
              <a:t>skirtingi</a:t>
            </a:r>
            <a:r>
              <a:rPr lang="en-US" sz="2200" dirty="0"/>
              <a:t> </a:t>
            </a:r>
            <a:r>
              <a:rPr lang="en-US" sz="2200" dirty="0" err="1"/>
              <a:t>skyriai</a:t>
            </a:r>
            <a:r>
              <a:rPr lang="en-US" sz="2200" dirty="0"/>
              <a:t> </a:t>
            </a:r>
            <a:r>
              <a:rPr lang="en-US" sz="2200" dirty="0" err="1"/>
              <a:t>sugrupuoti</a:t>
            </a:r>
            <a:r>
              <a:rPr lang="en-US" sz="2200" dirty="0"/>
              <a:t> </a:t>
            </a:r>
            <a:r>
              <a:rPr lang="en-US" sz="2200" dirty="0" err="1"/>
              <a:t>pagal</a:t>
            </a:r>
            <a:r>
              <a:rPr lang="en-US" sz="2200" dirty="0"/>
              <a:t>:</a:t>
            </a:r>
            <a:endParaRPr sz="2200" dirty="0"/>
          </a:p>
          <a:p>
            <a:pPr marL="457200" lvl="0" indent="-354330" algn="l" rtl="0">
              <a:lnSpc>
                <a:spcPct val="115000"/>
              </a:lnSpc>
              <a:spcBef>
                <a:spcPts val="0"/>
              </a:spcBef>
              <a:spcAft>
                <a:spcPts val="0"/>
              </a:spcAft>
              <a:buClr>
                <a:srgbClr val="333333"/>
              </a:buClr>
              <a:buSzPct val="100000"/>
              <a:buFont typeface="Calibri"/>
              <a:buAutoNum type="arabicPeriod"/>
            </a:pPr>
            <a:r>
              <a:rPr lang="en-US" sz="2200" dirty="0" err="1">
                <a:solidFill>
                  <a:srgbClr val="333333"/>
                </a:solidFill>
                <a:highlight>
                  <a:srgbClr val="FFFFFF"/>
                </a:highlight>
              </a:rPr>
              <a:t>Ką</a:t>
            </a:r>
            <a:r>
              <a:rPr lang="en-US" sz="2200" dirty="0">
                <a:solidFill>
                  <a:srgbClr val="333333"/>
                </a:solidFill>
                <a:highlight>
                  <a:srgbClr val="FFFFFF"/>
                </a:highlight>
              </a:rPr>
              <a:t> </a:t>
            </a:r>
            <a:r>
              <a:rPr lang="en-US" sz="2200" dirty="0" err="1">
                <a:solidFill>
                  <a:srgbClr val="333333"/>
                </a:solidFill>
                <a:highlight>
                  <a:srgbClr val="FFFFFF"/>
                </a:highlight>
              </a:rPr>
              <a:t>suinteresuotoji</a:t>
            </a:r>
            <a:r>
              <a:rPr lang="en-US" sz="2200" dirty="0">
                <a:solidFill>
                  <a:srgbClr val="333333"/>
                </a:solidFill>
                <a:highlight>
                  <a:srgbClr val="FFFFFF"/>
                </a:highlight>
              </a:rPr>
              <a:t> </a:t>
            </a:r>
            <a:r>
              <a:rPr lang="en-US" sz="2200" dirty="0" err="1">
                <a:solidFill>
                  <a:srgbClr val="333333"/>
                </a:solidFill>
                <a:highlight>
                  <a:srgbClr val="FFFFFF"/>
                </a:highlight>
              </a:rPr>
              <a:t>šalis</a:t>
            </a:r>
            <a:r>
              <a:rPr lang="en-US" sz="2200" dirty="0">
                <a:solidFill>
                  <a:srgbClr val="333333"/>
                </a:solidFill>
                <a:highlight>
                  <a:srgbClr val="FFFFFF"/>
                </a:highlight>
              </a:rPr>
              <a:t> </a:t>
            </a:r>
            <a:r>
              <a:rPr lang="en-US" sz="2200" dirty="0" err="1">
                <a:solidFill>
                  <a:srgbClr val="333333"/>
                </a:solidFill>
                <a:highlight>
                  <a:srgbClr val="FFFFFF"/>
                </a:highlight>
              </a:rPr>
              <a:t>galvoja</a:t>
            </a:r>
            <a:r>
              <a:rPr lang="en-US" sz="2200" dirty="0">
                <a:solidFill>
                  <a:srgbClr val="333333"/>
                </a:solidFill>
                <a:highlight>
                  <a:srgbClr val="FFFFFF"/>
                </a:highlight>
              </a:rPr>
              <a:t> </a:t>
            </a:r>
            <a:r>
              <a:rPr lang="en-US" sz="2200" dirty="0" err="1">
                <a:solidFill>
                  <a:srgbClr val="333333"/>
                </a:solidFill>
                <a:highlight>
                  <a:srgbClr val="FFFFFF"/>
                </a:highlight>
              </a:rPr>
              <a:t>ir</a:t>
            </a:r>
            <a:r>
              <a:rPr lang="en-US" sz="2200" dirty="0">
                <a:solidFill>
                  <a:srgbClr val="333333"/>
                </a:solidFill>
                <a:highlight>
                  <a:srgbClr val="FFFFFF"/>
                </a:highlight>
              </a:rPr>
              <a:t> </a:t>
            </a:r>
            <a:r>
              <a:rPr lang="en-US" sz="2200" dirty="0" err="1">
                <a:solidFill>
                  <a:srgbClr val="333333"/>
                </a:solidFill>
                <a:highlight>
                  <a:srgbClr val="FFFFFF"/>
                </a:highlight>
              </a:rPr>
              <a:t>jaučia</a:t>
            </a:r>
            <a:endParaRPr sz="2200" dirty="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n-US" sz="2200" dirty="0" err="1">
                <a:solidFill>
                  <a:srgbClr val="333333"/>
                </a:solidFill>
                <a:highlight>
                  <a:srgbClr val="FFFFFF"/>
                </a:highlight>
              </a:rPr>
              <a:t>Ką</a:t>
            </a:r>
            <a:r>
              <a:rPr lang="en-US" sz="2200" dirty="0">
                <a:solidFill>
                  <a:srgbClr val="333333"/>
                </a:solidFill>
                <a:highlight>
                  <a:srgbClr val="FFFFFF"/>
                </a:highlight>
              </a:rPr>
              <a:t> </a:t>
            </a:r>
            <a:r>
              <a:rPr lang="en-US" sz="2200" dirty="0" err="1">
                <a:solidFill>
                  <a:srgbClr val="333333"/>
                </a:solidFill>
                <a:highlight>
                  <a:srgbClr val="FFFFFF"/>
                </a:highlight>
              </a:rPr>
              <a:t>girdi</a:t>
            </a:r>
            <a:r>
              <a:rPr lang="en-US" sz="2200" dirty="0">
                <a:solidFill>
                  <a:srgbClr val="333333"/>
                </a:solidFill>
                <a:highlight>
                  <a:srgbClr val="FFFFFF"/>
                </a:highlight>
              </a:rPr>
              <a:t> </a:t>
            </a:r>
            <a:r>
              <a:rPr lang="en-US" sz="2200" dirty="0" err="1">
                <a:solidFill>
                  <a:srgbClr val="333333"/>
                </a:solidFill>
                <a:highlight>
                  <a:srgbClr val="FFFFFF"/>
                </a:highlight>
              </a:rPr>
              <a:t>suinteresuotoji</a:t>
            </a:r>
            <a:r>
              <a:rPr lang="en-US" sz="2200" dirty="0">
                <a:solidFill>
                  <a:srgbClr val="333333"/>
                </a:solidFill>
                <a:highlight>
                  <a:srgbClr val="FFFFFF"/>
                </a:highlight>
              </a:rPr>
              <a:t> </a:t>
            </a:r>
            <a:r>
              <a:rPr lang="en-US" sz="2200" dirty="0" err="1">
                <a:solidFill>
                  <a:srgbClr val="333333"/>
                </a:solidFill>
                <a:highlight>
                  <a:srgbClr val="FFFFFF"/>
                </a:highlight>
              </a:rPr>
              <a:t>šalis</a:t>
            </a:r>
            <a:endParaRPr sz="2200" dirty="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n-US" sz="2200" dirty="0" err="1">
                <a:solidFill>
                  <a:srgbClr val="333333"/>
                </a:solidFill>
                <a:highlight>
                  <a:srgbClr val="FFFFFF"/>
                </a:highlight>
              </a:rPr>
              <a:t>Ką</a:t>
            </a:r>
            <a:r>
              <a:rPr lang="en-US" sz="2200" dirty="0">
                <a:solidFill>
                  <a:srgbClr val="333333"/>
                </a:solidFill>
                <a:highlight>
                  <a:srgbClr val="FFFFFF"/>
                </a:highlight>
              </a:rPr>
              <a:t> </a:t>
            </a:r>
            <a:r>
              <a:rPr lang="en-US" sz="2200" dirty="0" err="1">
                <a:solidFill>
                  <a:srgbClr val="333333"/>
                </a:solidFill>
                <a:highlight>
                  <a:srgbClr val="FFFFFF"/>
                </a:highlight>
              </a:rPr>
              <a:t>mato</a:t>
            </a:r>
            <a:r>
              <a:rPr lang="en-US" sz="2200" dirty="0">
                <a:solidFill>
                  <a:srgbClr val="333333"/>
                </a:solidFill>
                <a:highlight>
                  <a:srgbClr val="FFFFFF"/>
                </a:highlight>
              </a:rPr>
              <a:t> </a:t>
            </a:r>
            <a:r>
              <a:rPr lang="en-US" sz="2200" dirty="0" err="1">
                <a:solidFill>
                  <a:srgbClr val="333333"/>
                </a:solidFill>
                <a:highlight>
                  <a:srgbClr val="FFFFFF"/>
                </a:highlight>
              </a:rPr>
              <a:t>suinteresuotoji</a:t>
            </a:r>
            <a:r>
              <a:rPr lang="en-US" sz="2200" dirty="0">
                <a:solidFill>
                  <a:srgbClr val="333333"/>
                </a:solidFill>
                <a:highlight>
                  <a:srgbClr val="FFFFFF"/>
                </a:highlight>
              </a:rPr>
              <a:t> </a:t>
            </a:r>
            <a:r>
              <a:rPr lang="en-US" sz="2200" dirty="0" err="1">
                <a:solidFill>
                  <a:srgbClr val="333333"/>
                </a:solidFill>
                <a:highlight>
                  <a:srgbClr val="FFFFFF"/>
                </a:highlight>
              </a:rPr>
              <a:t>šalis</a:t>
            </a:r>
            <a:endParaRPr sz="2200" dirty="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n-US" sz="2200" dirty="0" err="1">
                <a:solidFill>
                  <a:srgbClr val="333333"/>
                </a:solidFill>
                <a:highlight>
                  <a:srgbClr val="FFFFFF"/>
                </a:highlight>
              </a:rPr>
              <a:t>Ką</a:t>
            </a:r>
            <a:r>
              <a:rPr lang="en-US" sz="2200" dirty="0">
                <a:solidFill>
                  <a:srgbClr val="333333"/>
                </a:solidFill>
                <a:highlight>
                  <a:srgbClr val="FFFFFF"/>
                </a:highlight>
              </a:rPr>
              <a:t> </a:t>
            </a:r>
            <a:r>
              <a:rPr lang="en-US" sz="2200" dirty="0" err="1">
                <a:solidFill>
                  <a:srgbClr val="333333"/>
                </a:solidFill>
                <a:highlight>
                  <a:srgbClr val="FFFFFF"/>
                </a:highlight>
              </a:rPr>
              <a:t>sako</a:t>
            </a:r>
            <a:r>
              <a:rPr lang="en-US" sz="2200" dirty="0">
                <a:solidFill>
                  <a:srgbClr val="333333"/>
                </a:solidFill>
                <a:highlight>
                  <a:srgbClr val="FFFFFF"/>
                </a:highlight>
              </a:rPr>
              <a:t> </a:t>
            </a:r>
            <a:r>
              <a:rPr lang="en-US" sz="2200" dirty="0" err="1">
                <a:solidFill>
                  <a:srgbClr val="333333"/>
                </a:solidFill>
                <a:highlight>
                  <a:srgbClr val="FFFFFF"/>
                </a:highlight>
              </a:rPr>
              <a:t>ir</a:t>
            </a:r>
            <a:r>
              <a:rPr lang="en-US" sz="2200" dirty="0">
                <a:solidFill>
                  <a:srgbClr val="333333"/>
                </a:solidFill>
                <a:highlight>
                  <a:srgbClr val="FFFFFF"/>
                </a:highlight>
              </a:rPr>
              <a:t> </a:t>
            </a:r>
            <a:r>
              <a:rPr lang="en-US" sz="2200" dirty="0" err="1">
                <a:solidFill>
                  <a:srgbClr val="333333"/>
                </a:solidFill>
                <a:highlight>
                  <a:srgbClr val="FFFFFF"/>
                </a:highlight>
              </a:rPr>
              <a:t>daro</a:t>
            </a:r>
            <a:r>
              <a:rPr lang="en-US" sz="2200" dirty="0">
                <a:solidFill>
                  <a:srgbClr val="333333"/>
                </a:solidFill>
                <a:highlight>
                  <a:srgbClr val="FFFFFF"/>
                </a:highlight>
              </a:rPr>
              <a:t> </a:t>
            </a:r>
            <a:r>
              <a:rPr lang="en-US" sz="2200" dirty="0" err="1">
                <a:solidFill>
                  <a:srgbClr val="333333"/>
                </a:solidFill>
                <a:highlight>
                  <a:srgbClr val="FFFFFF"/>
                </a:highlight>
              </a:rPr>
              <a:t>suinteresuotoji</a:t>
            </a:r>
            <a:r>
              <a:rPr lang="en-US" sz="2200" dirty="0">
                <a:solidFill>
                  <a:srgbClr val="333333"/>
                </a:solidFill>
                <a:highlight>
                  <a:srgbClr val="FFFFFF"/>
                </a:highlight>
              </a:rPr>
              <a:t> </a:t>
            </a:r>
            <a:r>
              <a:rPr lang="en-US" sz="2200" dirty="0" err="1">
                <a:solidFill>
                  <a:srgbClr val="333333"/>
                </a:solidFill>
                <a:highlight>
                  <a:srgbClr val="FFFFFF"/>
                </a:highlight>
              </a:rPr>
              <a:t>šalis</a:t>
            </a:r>
            <a:endParaRPr sz="2200" dirty="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n-US" sz="2200" dirty="0" err="1">
                <a:solidFill>
                  <a:srgbClr val="333333"/>
                </a:solidFill>
                <a:highlight>
                  <a:srgbClr val="FFFFFF"/>
                </a:highlight>
              </a:rPr>
              <a:t>Suinteresuotųjų</a:t>
            </a:r>
            <a:r>
              <a:rPr lang="en-US" sz="2200" dirty="0">
                <a:solidFill>
                  <a:srgbClr val="333333"/>
                </a:solidFill>
                <a:highlight>
                  <a:srgbClr val="FFFFFF"/>
                </a:highlight>
              </a:rPr>
              <a:t> </a:t>
            </a:r>
            <a:r>
              <a:rPr lang="en-US" sz="2200" dirty="0" err="1">
                <a:solidFill>
                  <a:srgbClr val="333333"/>
                </a:solidFill>
                <a:highlight>
                  <a:srgbClr val="FFFFFF"/>
                </a:highlight>
              </a:rPr>
              <a:t>šalių</a:t>
            </a:r>
            <a:r>
              <a:rPr lang="en-US" sz="2200" dirty="0">
                <a:solidFill>
                  <a:srgbClr val="333333"/>
                </a:solidFill>
                <a:highlight>
                  <a:srgbClr val="FFFFFF"/>
                </a:highlight>
              </a:rPr>
              <a:t> </a:t>
            </a:r>
            <a:r>
              <a:rPr lang="en-US" sz="2200" dirty="0" err="1">
                <a:solidFill>
                  <a:srgbClr val="333333"/>
                </a:solidFill>
                <a:highlight>
                  <a:srgbClr val="FFFFFF"/>
                </a:highlight>
              </a:rPr>
              <a:t>skausmai</a:t>
            </a:r>
            <a:endParaRPr sz="2200" dirty="0">
              <a:solidFill>
                <a:srgbClr val="333333"/>
              </a:solidFill>
              <a:highlight>
                <a:srgbClr val="FFFFFF"/>
              </a:highlight>
            </a:endParaRPr>
          </a:p>
          <a:p>
            <a:pPr marL="457200" lvl="0" indent="-354330" algn="l" rtl="0">
              <a:lnSpc>
                <a:spcPct val="115000"/>
              </a:lnSpc>
              <a:spcBef>
                <a:spcPts val="0"/>
              </a:spcBef>
              <a:spcAft>
                <a:spcPts val="0"/>
              </a:spcAft>
              <a:buClr>
                <a:srgbClr val="333333"/>
              </a:buClr>
              <a:buSzPct val="100000"/>
              <a:buFont typeface="Calibri"/>
              <a:buAutoNum type="arabicPeriod"/>
            </a:pPr>
            <a:r>
              <a:rPr lang="en-US" sz="2200" dirty="0" err="1">
                <a:solidFill>
                  <a:srgbClr val="333333"/>
                </a:solidFill>
                <a:highlight>
                  <a:srgbClr val="FFFFFF"/>
                </a:highlight>
              </a:rPr>
              <a:t>Suinteresuotųjų</a:t>
            </a:r>
            <a:r>
              <a:rPr lang="en-US" sz="2200" dirty="0">
                <a:solidFill>
                  <a:srgbClr val="333333"/>
                </a:solidFill>
                <a:highlight>
                  <a:srgbClr val="FFFFFF"/>
                </a:highlight>
              </a:rPr>
              <a:t> </a:t>
            </a:r>
            <a:r>
              <a:rPr lang="en-US" sz="2200" dirty="0" err="1">
                <a:solidFill>
                  <a:srgbClr val="333333"/>
                </a:solidFill>
                <a:highlight>
                  <a:srgbClr val="FFFFFF"/>
                </a:highlight>
              </a:rPr>
              <a:t>šalių</a:t>
            </a:r>
            <a:r>
              <a:rPr lang="en-US" sz="2200" dirty="0">
                <a:solidFill>
                  <a:srgbClr val="333333"/>
                </a:solidFill>
                <a:highlight>
                  <a:srgbClr val="FFFFFF"/>
                </a:highlight>
              </a:rPr>
              <a:t> </a:t>
            </a:r>
            <a:r>
              <a:rPr lang="en-US" sz="2200" dirty="0" err="1">
                <a:solidFill>
                  <a:srgbClr val="333333"/>
                </a:solidFill>
                <a:highlight>
                  <a:srgbClr val="FFFFFF"/>
                </a:highlight>
              </a:rPr>
              <a:t>nauda</a:t>
            </a:r>
            <a:endParaRPr sz="3200" dirty="0"/>
          </a:p>
        </p:txBody>
      </p:sp>
      <p:grpSp>
        <p:nvGrpSpPr>
          <p:cNvPr id="134" name="Google Shape;134;p4"/>
          <p:cNvGrpSpPr/>
          <p:nvPr/>
        </p:nvGrpSpPr>
        <p:grpSpPr>
          <a:xfrm>
            <a:off x="441960" y="561256"/>
            <a:ext cx="1128382" cy="847206"/>
            <a:chOff x="7393391" y="1075612"/>
            <a:chExt cx="1128382" cy="847206"/>
          </a:xfrm>
        </p:grpSpPr>
        <p:sp>
          <p:nvSpPr>
            <p:cNvPr id="135" name="Google Shape;135;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6" name="Google Shape;136;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7" name="Google Shape;137;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3" name="Google Shape;143;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4" name="Google Shape;144;p5"/>
          <p:cNvSpPr>
            <a:spLocks noGrp="1"/>
          </p:cNvSpPr>
          <p:nvPr>
            <p:ph type="title"/>
          </p:nvPr>
        </p:nvSpPr>
        <p:spPr>
          <a:xfrm>
            <a:off x="720090" y="-79384"/>
            <a:ext cx="10296394" cy="5775963"/>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4193"/>
              <a:buFont typeface="Calibri"/>
              <a:buNone/>
            </a:pPr>
            <a:r>
              <a:rPr lang="en-US" sz="3100" b="1" dirty="0" err="1">
                <a:solidFill>
                  <a:srgbClr val="222222"/>
                </a:solidFill>
              </a:rPr>
              <a:t>Empatijos</a:t>
            </a:r>
            <a:r>
              <a:rPr lang="en-US" sz="3100" b="1" dirty="0">
                <a:solidFill>
                  <a:srgbClr val="222222"/>
                </a:solidFill>
              </a:rPr>
              <a:t> </a:t>
            </a:r>
            <a:r>
              <a:rPr lang="en-US" sz="3100" b="1" dirty="0" err="1">
                <a:solidFill>
                  <a:srgbClr val="222222"/>
                </a:solidFill>
              </a:rPr>
              <a:t>žemėlapio</a:t>
            </a:r>
            <a:r>
              <a:rPr lang="en-US" sz="3100" b="1" dirty="0">
                <a:solidFill>
                  <a:srgbClr val="222222"/>
                </a:solidFill>
              </a:rPr>
              <a:t> </a:t>
            </a:r>
            <a:r>
              <a:rPr lang="en-US" sz="3100" b="1" dirty="0" err="1">
                <a:solidFill>
                  <a:srgbClr val="222222"/>
                </a:solidFill>
                <a:latin typeface="Calibri"/>
                <a:ea typeface="Calibri"/>
                <a:cs typeface="Calibri"/>
                <a:sym typeface="Calibri"/>
              </a:rPr>
              <a:t>aktualumas</a:t>
            </a:r>
            <a:r>
              <a:rPr lang="en-US" sz="3100" b="1" dirty="0">
                <a:solidFill>
                  <a:srgbClr val="222222"/>
                </a:solidFill>
                <a:latin typeface="Calibri"/>
                <a:ea typeface="Calibri"/>
                <a:cs typeface="Calibri"/>
                <a:sym typeface="Calibri"/>
              </a:rPr>
              <a:t> </a:t>
            </a:r>
            <a:r>
              <a:rPr lang="en-US" sz="3100" b="1" dirty="0" err="1">
                <a:solidFill>
                  <a:srgbClr val="222222"/>
                </a:solidFill>
                <a:latin typeface="Calibri"/>
                <a:ea typeface="Calibri"/>
                <a:cs typeface="Calibri"/>
                <a:sym typeface="Calibri"/>
              </a:rPr>
              <a:t>ir</a:t>
            </a:r>
            <a:r>
              <a:rPr lang="en-US" sz="3100" b="1" dirty="0">
                <a:solidFill>
                  <a:srgbClr val="222222"/>
                </a:solidFill>
                <a:latin typeface="Calibri"/>
                <a:ea typeface="Calibri"/>
                <a:cs typeface="Calibri"/>
                <a:sym typeface="Calibri"/>
              </a:rPr>
              <a:t> </a:t>
            </a:r>
            <a:r>
              <a:rPr lang="en-US" sz="3100" b="1" dirty="0" err="1">
                <a:solidFill>
                  <a:srgbClr val="222222"/>
                </a:solidFill>
                <a:latin typeface="Calibri"/>
                <a:ea typeface="Calibri"/>
                <a:cs typeface="Calibri"/>
                <a:sym typeface="Calibri"/>
              </a:rPr>
              <a:t>panaudojimas</a:t>
            </a:r>
            <a:br>
              <a:rPr lang="en-US" sz="2400" dirty="0">
                <a:latin typeface="Calibri"/>
                <a:ea typeface="Calibri"/>
                <a:cs typeface="Calibri"/>
                <a:sym typeface="Calibri"/>
              </a:rPr>
            </a:br>
            <a:br>
              <a:rPr lang="en-US" sz="2300" b="1" dirty="0">
                <a:solidFill>
                  <a:schemeClr val="dk1"/>
                </a:solidFill>
                <a:latin typeface="Calibri"/>
                <a:ea typeface="Calibri"/>
                <a:cs typeface="Calibri"/>
                <a:sym typeface="Calibri"/>
              </a:rPr>
            </a:br>
            <a:r>
              <a:rPr lang="en-US" sz="2400" dirty="0" err="1">
                <a:solidFill>
                  <a:schemeClr val="dk1"/>
                </a:solidFill>
              </a:rPr>
              <a:t>Daugelis</a:t>
            </a:r>
            <a:r>
              <a:rPr lang="en-US" sz="2400" dirty="0">
                <a:solidFill>
                  <a:schemeClr val="dk1"/>
                </a:solidFill>
              </a:rPr>
              <a:t> </a:t>
            </a:r>
            <a:r>
              <a:rPr lang="en-US" sz="2400" dirty="0" err="1">
                <a:solidFill>
                  <a:schemeClr val="dk1"/>
                </a:solidFill>
              </a:rPr>
              <a:t>organizacijų</a:t>
            </a:r>
            <a:r>
              <a:rPr lang="en-US" sz="2400" dirty="0">
                <a:solidFill>
                  <a:schemeClr val="dk1"/>
                </a:solidFill>
              </a:rPr>
              <a:t> </a:t>
            </a:r>
            <a:r>
              <a:rPr lang="en-US" sz="2400" dirty="0" err="1">
                <a:solidFill>
                  <a:schemeClr val="dk1"/>
                </a:solidFill>
              </a:rPr>
              <a:t>Empatijos</a:t>
            </a:r>
            <a:r>
              <a:rPr lang="en-US" sz="2400" dirty="0">
                <a:solidFill>
                  <a:schemeClr val="dk1"/>
                </a:solidFill>
              </a:rPr>
              <a:t> </a:t>
            </a:r>
            <a:r>
              <a:rPr lang="en-US" sz="2400" dirty="0" err="1">
                <a:solidFill>
                  <a:schemeClr val="dk1"/>
                </a:solidFill>
              </a:rPr>
              <a:t>žemėlapį</a:t>
            </a:r>
            <a:r>
              <a:rPr lang="en-US" sz="2400" dirty="0">
                <a:solidFill>
                  <a:schemeClr val="dk1"/>
                </a:solidFill>
              </a:rPr>
              <a:t> </a:t>
            </a:r>
            <a:r>
              <a:rPr lang="en-US" sz="2400" dirty="0" err="1">
                <a:solidFill>
                  <a:schemeClr val="dk1"/>
                </a:solidFill>
              </a:rPr>
              <a:t>naudoja</a:t>
            </a:r>
            <a:r>
              <a:rPr lang="en-US" sz="2400" dirty="0">
                <a:solidFill>
                  <a:schemeClr val="dk1"/>
                </a:solidFill>
              </a:rPr>
              <a:t> </a:t>
            </a:r>
            <a:r>
              <a:rPr lang="en-US" sz="2400" dirty="0" err="1">
                <a:solidFill>
                  <a:schemeClr val="dk1"/>
                </a:solidFill>
              </a:rPr>
              <a:t>kaip</a:t>
            </a:r>
            <a:r>
              <a:rPr lang="en-US" sz="2400" dirty="0">
                <a:solidFill>
                  <a:schemeClr val="dk1"/>
                </a:solidFill>
              </a:rPr>
              <a:t> </a:t>
            </a:r>
            <a:r>
              <a:rPr lang="en-US" sz="2400" dirty="0" err="1">
                <a:solidFill>
                  <a:schemeClr val="dk1"/>
                </a:solidFill>
              </a:rPr>
              <a:t>savo</a:t>
            </a:r>
            <a:r>
              <a:rPr lang="en-US" sz="2400" dirty="0">
                <a:solidFill>
                  <a:schemeClr val="dk1"/>
                </a:solidFill>
              </a:rPr>
              <a:t> </a:t>
            </a:r>
            <a:r>
              <a:rPr lang="en-US" sz="2400" dirty="0" err="1">
                <a:solidFill>
                  <a:schemeClr val="dk1"/>
                </a:solidFill>
              </a:rPr>
              <a:t>proceso</a:t>
            </a:r>
            <a:r>
              <a:rPr lang="en-US" sz="2400" dirty="0">
                <a:solidFill>
                  <a:schemeClr val="dk1"/>
                </a:solidFill>
              </a:rPr>
              <a:t> </a:t>
            </a:r>
            <a:r>
              <a:rPr lang="en-US" sz="2400" dirty="0" err="1">
                <a:solidFill>
                  <a:schemeClr val="dk1"/>
                </a:solidFill>
              </a:rPr>
              <a:t>dalį</a:t>
            </a:r>
            <a:r>
              <a:rPr lang="en-US" sz="2400" dirty="0">
                <a:solidFill>
                  <a:schemeClr val="dk1"/>
                </a:solidFill>
              </a:rPr>
              <a:t>, </a:t>
            </a:r>
            <a:r>
              <a:rPr lang="en-US" sz="2400" dirty="0" err="1">
                <a:solidFill>
                  <a:schemeClr val="dk1"/>
                </a:solidFill>
              </a:rPr>
              <a:t>nes</a:t>
            </a:r>
            <a:r>
              <a:rPr lang="en-US" sz="2400" dirty="0">
                <a:solidFill>
                  <a:schemeClr val="dk1"/>
                </a:solidFill>
              </a:rPr>
              <a:t> </a:t>
            </a:r>
            <a:r>
              <a:rPr lang="en-US" sz="2400" dirty="0" err="1">
                <a:solidFill>
                  <a:schemeClr val="dk1"/>
                </a:solidFill>
              </a:rPr>
              <a:t>jis</a:t>
            </a:r>
            <a:r>
              <a:rPr lang="en-US" sz="2400" dirty="0">
                <a:solidFill>
                  <a:schemeClr val="dk1"/>
                </a:solidFill>
              </a:rPr>
              <a:t> </a:t>
            </a:r>
            <a:r>
              <a:rPr lang="en-US" sz="2400" dirty="0" err="1">
                <a:solidFill>
                  <a:schemeClr val="dk1"/>
                </a:solidFill>
              </a:rPr>
              <a:t>naudingas</a:t>
            </a:r>
            <a:r>
              <a:rPr lang="en-US" sz="2400" dirty="0">
                <a:solidFill>
                  <a:schemeClr val="dk1"/>
                </a:solidFill>
              </a:rPr>
              <a:t> </a:t>
            </a:r>
            <a:r>
              <a:rPr lang="en-US" sz="2400" dirty="0" err="1">
                <a:solidFill>
                  <a:schemeClr val="dk1"/>
                </a:solidFill>
              </a:rPr>
              <a:t>siekiant</a:t>
            </a:r>
            <a:r>
              <a:rPr lang="en-US" sz="2400" dirty="0">
                <a:solidFill>
                  <a:schemeClr val="dk1"/>
                </a:solidFill>
              </a:rPr>
              <a:t> </a:t>
            </a:r>
            <a:r>
              <a:rPr lang="en-US" sz="2400" dirty="0" err="1">
                <a:solidFill>
                  <a:schemeClr val="dk1"/>
                </a:solidFill>
              </a:rPr>
              <a:t>suprasti</a:t>
            </a:r>
            <a:r>
              <a:rPr lang="en-US" sz="2400" dirty="0">
                <a:solidFill>
                  <a:schemeClr val="dk1"/>
                </a:solidFill>
              </a:rPr>
              <a:t> </a:t>
            </a:r>
            <a:r>
              <a:rPr lang="en-US" sz="2400" dirty="0" err="1">
                <a:solidFill>
                  <a:schemeClr val="dk1"/>
                </a:solidFill>
              </a:rPr>
              <a:t>savo</a:t>
            </a:r>
            <a:r>
              <a:rPr lang="en-US" sz="2400" dirty="0">
                <a:solidFill>
                  <a:schemeClr val="dk1"/>
                </a:solidFill>
              </a:rPr>
              <a:t> </a:t>
            </a:r>
            <a:r>
              <a:rPr lang="en-US" sz="2400" dirty="0" err="1">
                <a:solidFill>
                  <a:schemeClr val="dk1"/>
                </a:solidFill>
              </a:rPr>
              <a:t>naudotojus</a:t>
            </a:r>
            <a:r>
              <a:rPr lang="en-US" sz="2400" dirty="0">
                <a:solidFill>
                  <a:schemeClr val="dk1"/>
                </a:solidFill>
              </a:rPr>
              <a:t>, </a:t>
            </a:r>
            <a:r>
              <a:rPr lang="en-US" sz="2400" dirty="0" err="1">
                <a:solidFill>
                  <a:schemeClr val="dk1"/>
                </a:solidFill>
              </a:rPr>
              <a:t>jų</a:t>
            </a:r>
            <a:r>
              <a:rPr lang="en-US" sz="2400" dirty="0">
                <a:solidFill>
                  <a:schemeClr val="dk1"/>
                </a:solidFill>
              </a:rPr>
              <a:t> </a:t>
            </a:r>
            <a:r>
              <a:rPr lang="en-US" sz="2400" dirty="0" err="1">
                <a:solidFill>
                  <a:schemeClr val="dk1"/>
                </a:solidFill>
              </a:rPr>
              <a:t>norus</a:t>
            </a:r>
            <a:r>
              <a:rPr lang="en-US" sz="2400" dirty="0">
                <a:solidFill>
                  <a:schemeClr val="dk1"/>
                </a:solidFill>
              </a:rPr>
              <a:t> </a:t>
            </a:r>
            <a:r>
              <a:rPr lang="en-US" sz="2400" dirty="0" err="1">
                <a:solidFill>
                  <a:schemeClr val="dk1"/>
                </a:solidFill>
              </a:rPr>
              <a:t>ir</a:t>
            </a:r>
            <a:r>
              <a:rPr lang="en-US" sz="2400" dirty="0">
                <a:solidFill>
                  <a:schemeClr val="dk1"/>
                </a:solidFill>
              </a:rPr>
              <a:t> tai, ko </a:t>
            </a:r>
            <a:r>
              <a:rPr lang="en-US" sz="2400" dirty="0" err="1">
                <a:solidFill>
                  <a:schemeClr val="dk1"/>
                </a:solidFill>
              </a:rPr>
              <a:t>jie</a:t>
            </a:r>
            <a:r>
              <a:rPr lang="en-US" sz="2400" dirty="0">
                <a:solidFill>
                  <a:schemeClr val="dk1"/>
                </a:solidFill>
              </a:rPr>
              <a:t> nori </a:t>
            </a:r>
            <a:r>
              <a:rPr lang="en-US" sz="2400" dirty="0" err="1">
                <a:solidFill>
                  <a:schemeClr val="dk1"/>
                </a:solidFill>
              </a:rPr>
              <a:t>iš</a:t>
            </a:r>
            <a:r>
              <a:rPr lang="en-US" sz="2400" dirty="0">
                <a:solidFill>
                  <a:schemeClr val="dk1"/>
                </a:solidFill>
              </a:rPr>
              <a:t> </a:t>
            </a:r>
            <a:r>
              <a:rPr lang="en-US" sz="2400" dirty="0" err="1">
                <a:solidFill>
                  <a:schemeClr val="dk1"/>
                </a:solidFill>
              </a:rPr>
              <a:t>savo</a:t>
            </a:r>
            <a:r>
              <a:rPr lang="en-US" sz="2400" dirty="0">
                <a:solidFill>
                  <a:schemeClr val="dk1"/>
                </a:solidFill>
              </a:rPr>
              <a:t> </a:t>
            </a:r>
            <a:r>
              <a:rPr lang="en-US" sz="2400" dirty="0" err="1">
                <a:solidFill>
                  <a:schemeClr val="dk1"/>
                </a:solidFill>
              </a:rPr>
              <a:t>produkto</a:t>
            </a:r>
            <a:r>
              <a:rPr lang="en-US" sz="2400" dirty="0">
                <a:solidFill>
                  <a:schemeClr val="dk1"/>
                </a:solidFill>
              </a:rPr>
              <a:t> </a:t>
            </a:r>
            <a:r>
              <a:rPr lang="en-US" sz="2400" dirty="0" err="1">
                <a:solidFill>
                  <a:schemeClr val="dk1"/>
                </a:solidFill>
              </a:rPr>
              <a:t>ar</a:t>
            </a:r>
            <a:r>
              <a:rPr lang="en-US" sz="2400" dirty="0">
                <a:solidFill>
                  <a:schemeClr val="dk1"/>
                </a:solidFill>
              </a:rPr>
              <a:t> </a:t>
            </a:r>
            <a:r>
              <a:rPr lang="en-US" sz="2400" dirty="0" err="1">
                <a:solidFill>
                  <a:schemeClr val="dk1"/>
                </a:solidFill>
              </a:rPr>
              <a:t>paslaugos</a:t>
            </a:r>
            <a:r>
              <a:rPr lang="en-US" sz="2400" dirty="0">
                <a:solidFill>
                  <a:schemeClr val="dk1"/>
                </a:solidFill>
              </a:rPr>
              <a:t>.</a:t>
            </a:r>
            <a:endParaRPr sz="2400" dirty="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dirty="0">
              <a:solidFill>
                <a:schemeClr val="dk1"/>
              </a:solidFill>
            </a:endParaRPr>
          </a:p>
          <a:p>
            <a:pPr marL="0" lvl="0" indent="0" algn="l" rtl="0">
              <a:lnSpc>
                <a:spcPct val="90000"/>
              </a:lnSpc>
              <a:spcBef>
                <a:spcPts val="0"/>
              </a:spcBef>
              <a:spcAft>
                <a:spcPts val="0"/>
              </a:spcAft>
              <a:buClr>
                <a:schemeClr val="dk1"/>
              </a:buClr>
              <a:buSzPct val="35483"/>
              <a:buFont typeface="Arial"/>
              <a:buNone/>
            </a:pPr>
            <a:r>
              <a:rPr lang="en-US" sz="3100" b="1" dirty="0" err="1">
                <a:solidFill>
                  <a:schemeClr val="dk1"/>
                </a:solidFill>
              </a:rPr>
              <a:t>Pateikite</a:t>
            </a:r>
            <a:r>
              <a:rPr lang="en-US" sz="3100" b="1" dirty="0">
                <a:solidFill>
                  <a:schemeClr val="dk1"/>
                </a:solidFill>
              </a:rPr>
              <a:t> </a:t>
            </a:r>
            <a:r>
              <a:rPr lang="en-US" sz="3100" b="1" dirty="0" err="1">
                <a:solidFill>
                  <a:schemeClr val="dk1"/>
                </a:solidFill>
              </a:rPr>
              <a:t>savo</a:t>
            </a:r>
            <a:r>
              <a:rPr lang="en-US" sz="3100" b="1" dirty="0">
                <a:solidFill>
                  <a:schemeClr val="dk1"/>
                </a:solidFill>
              </a:rPr>
              <a:t> </a:t>
            </a:r>
            <a:r>
              <a:rPr lang="en-US" sz="3100" b="1" dirty="0" err="1">
                <a:solidFill>
                  <a:schemeClr val="dk1"/>
                </a:solidFill>
              </a:rPr>
              <a:t>duomenų</a:t>
            </a:r>
            <a:r>
              <a:rPr lang="en-US" sz="3100" b="1" dirty="0">
                <a:solidFill>
                  <a:schemeClr val="dk1"/>
                </a:solidFill>
              </a:rPr>
              <a:t> </a:t>
            </a:r>
            <a:r>
              <a:rPr lang="en-US" sz="3100" b="1" dirty="0" err="1">
                <a:solidFill>
                  <a:schemeClr val="dk1"/>
                </a:solidFill>
              </a:rPr>
              <a:t>aprašymą</a:t>
            </a:r>
            <a:br>
              <a:rPr lang="lt-LT" sz="3100" b="1" dirty="0">
                <a:solidFill>
                  <a:schemeClr val="dk1"/>
                </a:solidFill>
              </a:rPr>
            </a:br>
            <a:endParaRPr sz="3100" b="1" dirty="0">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n-US" sz="2400" dirty="0" err="1">
                <a:solidFill>
                  <a:schemeClr val="dk1"/>
                </a:solidFill>
              </a:rPr>
              <a:t>Empatijos</a:t>
            </a:r>
            <a:r>
              <a:rPr lang="en-US" sz="2400" dirty="0">
                <a:solidFill>
                  <a:schemeClr val="dk1"/>
                </a:solidFill>
              </a:rPr>
              <a:t> </a:t>
            </a:r>
            <a:r>
              <a:rPr lang="en-US" sz="2400" dirty="0" err="1">
                <a:solidFill>
                  <a:schemeClr val="dk1"/>
                </a:solidFill>
              </a:rPr>
              <a:t>žemėlapio</a:t>
            </a:r>
            <a:r>
              <a:rPr lang="en-US" sz="2400" dirty="0">
                <a:solidFill>
                  <a:schemeClr val="dk1"/>
                </a:solidFill>
              </a:rPr>
              <a:t> </a:t>
            </a:r>
            <a:r>
              <a:rPr lang="en-US" sz="2400" dirty="0" err="1">
                <a:solidFill>
                  <a:schemeClr val="dk1"/>
                </a:solidFill>
              </a:rPr>
              <a:t>pagrindą</a:t>
            </a:r>
            <a:r>
              <a:rPr lang="en-US" sz="2400" dirty="0">
                <a:solidFill>
                  <a:schemeClr val="dk1"/>
                </a:solidFill>
              </a:rPr>
              <a:t> </a:t>
            </a:r>
            <a:r>
              <a:rPr lang="en-US" sz="2400" dirty="0" err="1">
                <a:solidFill>
                  <a:schemeClr val="dk1"/>
                </a:solidFill>
              </a:rPr>
              <a:t>daugiausia</a:t>
            </a:r>
            <a:r>
              <a:rPr lang="en-US" sz="2400" dirty="0">
                <a:solidFill>
                  <a:schemeClr val="dk1"/>
                </a:solidFill>
              </a:rPr>
              <a:t> </a:t>
            </a:r>
            <a:r>
              <a:rPr lang="en-US" sz="2400" dirty="0" err="1">
                <a:solidFill>
                  <a:schemeClr val="dk1"/>
                </a:solidFill>
              </a:rPr>
              <a:t>sudaro</a:t>
            </a:r>
            <a:r>
              <a:rPr lang="en-US" sz="2400" dirty="0">
                <a:solidFill>
                  <a:schemeClr val="dk1"/>
                </a:solidFill>
              </a:rPr>
              <a:t> </a:t>
            </a:r>
            <a:r>
              <a:rPr lang="en-US" sz="2400" dirty="0" err="1">
                <a:solidFill>
                  <a:schemeClr val="dk1"/>
                </a:solidFill>
              </a:rPr>
              <a:t>duomenys</a:t>
            </a:r>
            <a:r>
              <a:rPr lang="en-US" sz="2400" dirty="0">
                <a:solidFill>
                  <a:schemeClr val="dk1"/>
                </a:solidFill>
              </a:rPr>
              <a:t>, </a:t>
            </a:r>
            <a:r>
              <a:rPr lang="en-US" sz="2400" dirty="0" err="1">
                <a:solidFill>
                  <a:schemeClr val="dk1"/>
                </a:solidFill>
              </a:rPr>
              <a:t>gauti</a:t>
            </a:r>
            <a:r>
              <a:rPr lang="en-US" sz="2400" dirty="0">
                <a:solidFill>
                  <a:schemeClr val="dk1"/>
                </a:solidFill>
              </a:rPr>
              <a:t> </a:t>
            </a:r>
            <a:r>
              <a:rPr lang="en-US" sz="2400" dirty="0" err="1">
                <a:solidFill>
                  <a:schemeClr val="dk1"/>
                </a:solidFill>
              </a:rPr>
              <a:t>tiesiogiai</a:t>
            </a:r>
            <a:r>
              <a:rPr lang="en-US" sz="2400" dirty="0">
                <a:solidFill>
                  <a:schemeClr val="dk1"/>
                </a:solidFill>
              </a:rPr>
              <a:t> </a:t>
            </a:r>
            <a:r>
              <a:rPr lang="en-US" sz="2400" dirty="0" err="1">
                <a:solidFill>
                  <a:schemeClr val="dk1"/>
                </a:solidFill>
              </a:rPr>
              <a:t>iš</a:t>
            </a:r>
            <a:r>
              <a:rPr lang="en-US" sz="2400" dirty="0">
                <a:solidFill>
                  <a:schemeClr val="dk1"/>
                </a:solidFill>
              </a:rPr>
              <a:t> </a:t>
            </a:r>
            <a:r>
              <a:rPr lang="en-US" sz="2400" dirty="0" err="1">
                <a:solidFill>
                  <a:schemeClr val="dk1"/>
                </a:solidFill>
              </a:rPr>
              <a:t>naudotojų</a:t>
            </a:r>
            <a:r>
              <a:rPr lang="en-US" sz="2400" dirty="0">
                <a:solidFill>
                  <a:schemeClr val="dk1"/>
                </a:solidFill>
              </a:rPr>
              <a:t>, </a:t>
            </a:r>
            <a:r>
              <a:rPr lang="en-US" sz="2400" dirty="0" err="1">
                <a:solidFill>
                  <a:schemeClr val="dk1"/>
                </a:solidFill>
              </a:rPr>
              <a:t>kurie</a:t>
            </a:r>
            <a:r>
              <a:rPr lang="en-US" sz="2400" dirty="0">
                <a:solidFill>
                  <a:schemeClr val="dk1"/>
                </a:solidFill>
              </a:rPr>
              <a:t> </a:t>
            </a:r>
            <a:r>
              <a:rPr lang="en-US" sz="2400" dirty="0" err="1">
                <a:solidFill>
                  <a:schemeClr val="dk1"/>
                </a:solidFill>
              </a:rPr>
              <a:t>aprašo</a:t>
            </a:r>
            <a:r>
              <a:rPr lang="en-US" sz="2400" dirty="0">
                <a:solidFill>
                  <a:schemeClr val="dk1"/>
                </a:solidFill>
              </a:rPr>
              <a:t> </a:t>
            </a:r>
            <a:r>
              <a:rPr lang="en-US" sz="2400" dirty="0" err="1">
                <a:solidFill>
                  <a:schemeClr val="dk1"/>
                </a:solidFill>
              </a:rPr>
              <a:t>savo</a:t>
            </a:r>
            <a:r>
              <a:rPr lang="en-US" sz="2400" dirty="0">
                <a:solidFill>
                  <a:schemeClr val="dk1"/>
                </a:solidFill>
              </a:rPr>
              <a:t> </a:t>
            </a:r>
            <a:r>
              <a:rPr lang="en-US" sz="2400" dirty="0" err="1">
                <a:solidFill>
                  <a:schemeClr val="dk1"/>
                </a:solidFill>
              </a:rPr>
              <a:t>mintis</a:t>
            </a:r>
            <a:r>
              <a:rPr lang="en-US" sz="2400" dirty="0">
                <a:solidFill>
                  <a:schemeClr val="dk1"/>
                </a:solidFill>
              </a:rPr>
              <a:t> tam </a:t>
            </a:r>
            <a:r>
              <a:rPr lang="en-US" sz="2400" dirty="0" err="1">
                <a:solidFill>
                  <a:schemeClr val="dk1"/>
                </a:solidFill>
              </a:rPr>
              <a:t>tikra</a:t>
            </a:r>
            <a:r>
              <a:rPr lang="en-US" sz="2400" dirty="0">
                <a:solidFill>
                  <a:schemeClr val="dk1"/>
                </a:solidFill>
              </a:rPr>
              <a:t> </a:t>
            </a:r>
            <a:r>
              <a:rPr lang="en-US" sz="2400" dirty="0" err="1">
                <a:solidFill>
                  <a:schemeClr val="dk1"/>
                </a:solidFill>
              </a:rPr>
              <a:t>tema</a:t>
            </a:r>
            <a:r>
              <a:rPr lang="en-US" sz="2400" dirty="0">
                <a:solidFill>
                  <a:schemeClr val="dk1"/>
                </a:solidFill>
              </a:rPr>
              <a:t>. </a:t>
            </a:r>
            <a:r>
              <a:rPr lang="en-US" sz="2400" dirty="0" err="1">
                <a:solidFill>
                  <a:schemeClr val="dk1"/>
                </a:solidFill>
              </a:rPr>
              <a:t>Vienas</a:t>
            </a:r>
            <a:r>
              <a:rPr lang="en-US" sz="2400" dirty="0">
                <a:solidFill>
                  <a:schemeClr val="dk1"/>
                </a:solidFill>
              </a:rPr>
              <a:t> </a:t>
            </a:r>
            <a:r>
              <a:rPr lang="en-US" sz="2400" dirty="0" err="1">
                <a:solidFill>
                  <a:schemeClr val="dk1"/>
                </a:solidFill>
              </a:rPr>
              <a:t>iš</a:t>
            </a:r>
            <a:r>
              <a:rPr lang="en-US" sz="2400" dirty="0">
                <a:solidFill>
                  <a:schemeClr val="dk1"/>
                </a:solidFill>
              </a:rPr>
              <a:t> </a:t>
            </a:r>
            <a:r>
              <a:rPr lang="en-US" sz="2400" dirty="0" err="1">
                <a:solidFill>
                  <a:schemeClr val="dk1"/>
                </a:solidFill>
              </a:rPr>
              <a:t>pagrindinių</a:t>
            </a:r>
            <a:r>
              <a:rPr lang="en-US" sz="2400" dirty="0">
                <a:solidFill>
                  <a:schemeClr val="dk1"/>
                </a:solidFill>
              </a:rPr>
              <a:t> </a:t>
            </a:r>
            <a:r>
              <a:rPr lang="en-US" sz="2400" dirty="0" err="1">
                <a:solidFill>
                  <a:schemeClr val="dk1"/>
                </a:solidFill>
              </a:rPr>
              <a:t>empatijos</a:t>
            </a:r>
            <a:r>
              <a:rPr lang="en-US" sz="2400" dirty="0">
                <a:solidFill>
                  <a:schemeClr val="dk1"/>
                </a:solidFill>
              </a:rPr>
              <a:t> </a:t>
            </a:r>
            <a:r>
              <a:rPr lang="en-US" sz="2400" dirty="0" err="1">
                <a:solidFill>
                  <a:schemeClr val="dk1"/>
                </a:solidFill>
              </a:rPr>
              <a:t>žemėlapio</a:t>
            </a:r>
            <a:r>
              <a:rPr lang="en-US" sz="2400" dirty="0">
                <a:solidFill>
                  <a:schemeClr val="dk1"/>
                </a:solidFill>
              </a:rPr>
              <a:t> </a:t>
            </a:r>
            <a:r>
              <a:rPr lang="en-US" sz="2400" dirty="0" err="1">
                <a:solidFill>
                  <a:schemeClr val="dk1"/>
                </a:solidFill>
              </a:rPr>
              <a:t>privalumų</a:t>
            </a:r>
            <a:r>
              <a:rPr lang="en-US" sz="2400" dirty="0">
                <a:solidFill>
                  <a:schemeClr val="dk1"/>
                </a:solidFill>
              </a:rPr>
              <a:t> </a:t>
            </a:r>
            <a:r>
              <a:rPr lang="en-US" sz="2400" dirty="0" err="1">
                <a:solidFill>
                  <a:schemeClr val="dk1"/>
                </a:solidFill>
              </a:rPr>
              <a:t>yra</a:t>
            </a:r>
            <a:r>
              <a:rPr lang="en-US" sz="2400" dirty="0">
                <a:solidFill>
                  <a:schemeClr val="dk1"/>
                </a:solidFill>
              </a:rPr>
              <a:t> </a:t>
            </a:r>
            <a:r>
              <a:rPr lang="en-US" sz="2400" dirty="0" err="1">
                <a:solidFill>
                  <a:schemeClr val="dk1"/>
                </a:solidFill>
              </a:rPr>
              <a:t>tas</a:t>
            </a:r>
            <a:r>
              <a:rPr lang="en-US" sz="2400" dirty="0">
                <a:solidFill>
                  <a:schemeClr val="dk1"/>
                </a:solidFill>
              </a:rPr>
              <a:t>, </a:t>
            </a:r>
            <a:r>
              <a:rPr lang="en-US" sz="2400" dirty="0" err="1">
                <a:solidFill>
                  <a:schemeClr val="dk1"/>
                </a:solidFill>
              </a:rPr>
              <a:t>kad</a:t>
            </a:r>
            <a:r>
              <a:rPr lang="en-US" sz="2400" dirty="0">
                <a:solidFill>
                  <a:schemeClr val="dk1"/>
                </a:solidFill>
              </a:rPr>
              <a:t> </a:t>
            </a:r>
            <a:r>
              <a:rPr lang="en-US" sz="2400" dirty="0" err="1">
                <a:solidFill>
                  <a:schemeClr val="dk1"/>
                </a:solidFill>
              </a:rPr>
              <a:t>iš</a:t>
            </a:r>
            <a:r>
              <a:rPr lang="en-US" sz="2400" dirty="0">
                <a:solidFill>
                  <a:schemeClr val="dk1"/>
                </a:solidFill>
              </a:rPr>
              <a:t> </a:t>
            </a:r>
            <a:r>
              <a:rPr lang="en-US" sz="2400" dirty="0" err="1">
                <a:solidFill>
                  <a:schemeClr val="dk1"/>
                </a:solidFill>
              </a:rPr>
              <a:t>šių</a:t>
            </a:r>
            <a:r>
              <a:rPr lang="en-US" sz="2400" dirty="0">
                <a:solidFill>
                  <a:schemeClr val="dk1"/>
                </a:solidFill>
              </a:rPr>
              <a:t> </a:t>
            </a:r>
            <a:r>
              <a:rPr lang="en-US" sz="2400" dirty="0" err="1">
                <a:solidFill>
                  <a:schemeClr val="dk1"/>
                </a:solidFill>
              </a:rPr>
              <a:t>duomenų</a:t>
            </a:r>
            <a:r>
              <a:rPr lang="en-US" sz="2400" dirty="0">
                <a:solidFill>
                  <a:schemeClr val="dk1"/>
                </a:solidFill>
              </a:rPr>
              <a:t> </a:t>
            </a:r>
            <a:r>
              <a:rPr lang="en-US" sz="2400" dirty="0" err="1">
                <a:solidFill>
                  <a:schemeClr val="dk1"/>
                </a:solidFill>
              </a:rPr>
              <a:t>reikia</a:t>
            </a:r>
            <a:r>
              <a:rPr lang="en-US" sz="2400" dirty="0">
                <a:solidFill>
                  <a:schemeClr val="dk1"/>
                </a:solidFill>
              </a:rPr>
              <a:t> </a:t>
            </a:r>
            <a:r>
              <a:rPr lang="en-US" sz="2400" dirty="0" err="1">
                <a:solidFill>
                  <a:schemeClr val="dk1"/>
                </a:solidFill>
              </a:rPr>
              <a:t>daugiau</a:t>
            </a:r>
            <a:r>
              <a:rPr lang="en-US" sz="2400" dirty="0">
                <a:solidFill>
                  <a:schemeClr val="dk1"/>
                </a:solidFill>
              </a:rPr>
              <a:t> </a:t>
            </a:r>
            <a:r>
              <a:rPr lang="en-US" sz="2400" dirty="0" err="1">
                <a:solidFill>
                  <a:schemeClr val="dk1"/>
                </a:solidFill>
              </a:rPr>
              <a:t>sužinoti</a:t>
            </a:r>
            <a:r>
              <a:rPr lang="en-US" sz="2400" dirty="0">
                <a:solidFill>
                  <a:schemeClr val="dk1"/>
                </a:solidFill>
              </a:rPr>
              <a:t> </a:t>
            </a:r>
            <a:r>
              <a:rPr lang="en-US" sz="2400" dirty="0" err="1">
                <a:solidFill>
                  <a:schemeClr val="dk1"/>
                </a:solidFill>
              </a:rPr>
              <a:t>apie</a:t>
            </a:r>
            <a:r>
              <a:rPr lang="en-US" sz="2400" dirty="0">
                <a:solidFill>
                  <a:schemeClr val="dk1"/>
                </a:solidFill>
              </a:rPr>
              <a:t> </a:t>
            </a:r>
            <a:r>
              <a:rPr lang="en-US" sz="2400" dirty="0" err="1">
                <a:solidFill>
                  <a:schemeClr val="dk1"/>
                </a:solidFill>
              </a:rPr>
              <a:t>naudotoją</a:t>
            </a:r>
            <a:r>
              <a:rPr lang="en-US" sz="2400" dirty="0">
                <a:solidFill>
                  <a:schemeClr val="dk1"/>
                </a:solidFill>
              </a:rPr>
              <a:t>, </a:t>
            </a:r>
            <a:r>
              <a:rPr lang="en-US" sz="2400" dirty="0" err="1">
                <a:solidFill>
                  <a:schemeClr val="dk1"/>
                </a:solidFill>
              </a:rPr>
              <a:t>nustatyti</a:t>
            </a:r>
            <a:r>
              <a:rPr lang="en-US" sz="2400" dirty="0">
                <a:solidFill>
                  <a:schemeClr val="dk1"/>
                </a:solidFill>
              </a:rPr>
              <a:t>, </a:t>
            </a:r>
            <a:r>
              <a:rPr lang="en-US" sz="2400" dirty="0" err="1">
                <a:solidFill>
                  <a:schemeClr val="dk1"/>
                </a:solidFill>
              </a:rPr>
              <a:t>ką</a:t>
            </a:r>
            <a:r>
              <a:rPr lang="en-US" sz="2400" dirty="0">
                <a:solidFill>
                  <a:schemeClr val="dk1"/>
                </a:solidFill>
              </a:rPr>
              <a:t> </a:t>
            </a:r>
            <a:r>
              <a:rPr lang="en-US" sz="2400" dirty="0" err="1">
                <a:solidFill>
                  <a:schemeClr val="dk1"/>
                </a:solidFill>
              </a:rPr>
              <a:t>jis</a:t>
            </a:r>
            <a:r>
              <a:rPr lang="en-US" sz="2400" dirty="0">
                <a:solidFill>
                  <a:schemeClr val="dk1"/>
                </a:solidFill>
              </a:rPr>
              <a:t> </a:t>
            </a:r>
            <a:r>
              <a:rPr lang="en-US" sz="2400" dirty="0" err="1">
                <a:solidFill>
                  <a:schemeClr val="dk1"/>
                </a:solidFill>
              </a:rPr>
              <a:t>jaučia</a:t>
            </a:r>
            <a:r>
              <a:rPr lang="en-US" sz="2400" dirty="0">
                <a:solidFill>
                  <a:schemeClr val="dk1"/>
                </a:solidFill>
              </a:rPr>
              <a:t>, </a:t>
            </a:r>
            <a:r>
              <a:rPr lang="en-US" sz="2400" dirty="0" err="1">
                <a:solidFill>
                  <a:schemeClr val="dk1"/>
                </a:solidFill>
              </a:rPr>
              <a:t>ir</a:t>
            </a:r>
            <a:r>
              <a:rPr lang="en-US" sz="2400" dirty="0">
                <a:solidFill>
                  <a:schemeClr val="dk1"/>
                </a:solidFill>
              </a:rPr>
              <a:t> </a:t>
            </a:r>
            <a:r>
              <a:rPr lang="en-US" sz="2400" dirty="0" err="1">
                <a:solidFill>
                  <a:schemeClr val="dk1"/>
                </a:solidFill>
              </a:rPr>
              <a:t>sukurti</a:t>
            </a:r>
            <a:r>
              <a:rPr lang="en-US" sz="2400" dirty="0">
                <a:solidFill>
                  <a:schemeClr val="dk1"/>
                </a:solidFill>
              </a:rPr>
              <a:t> </a:t>
            </a:r>
            <a:r>
              <a:rPr lang="en-US" sz="2400" dirty="0" err="1">
                <a:solidFill>
                  <a:schemeClr val="dk1"/>
                </a:solidFill>
              </a:rPr>
              <a:t>pasakojimą</a:t>
            </a:r>
            <a:r>
              <a:rPr lang="en-US" sz="2400" dirty="0">
                <a:solidFill>
                  <a:schemeClr val="dk1"/>
                </a:solidFill>
              </a:rPr>
              <a:t>, </a:t>
            </a:r>
            <a:r>
              <a:rPr lang="en-US" sz="2400" dirty="0" err="1">
                <a:solidFill>
                  <a:schemeClr val="dk1"/>
                </a:solidFill>
              </a:rPr>
              <a:t>kuris</a:t>
            </a:r>
            <a:r>
              <a:rPr lang="en-US" sz="2400" dirty="0">
                <a:solidFill>
                  <a:schemeClr val="dk1"/>
                </a:solidFill>
              </a:rPr>
              <a:t> </a:t>
            </a:r>
            <a:r>
              <a:rPr lang="en-US" sz="2400" dirty="0" err="1">
                <a:solidFill>
                  <a:schemeClr val="dk1"/>
                </a:solidFill>
              </a:rPr>
              <a:t>informuotų</a:t>
            </a:r>
            <a:r>
              <a:rPr lang="en-US" sz="2400" dirty="0">
                <a:solidFill>
                  <a:schemeClr val="dk1"/>
                </a:solidFill>
              </a:rPr>
              <a:t> </a:t>
            </a:r>
            <a:r>
              <a:rPr lang="en-US" sz="2400" dirty="0" err="1">
                <a:solidFill>
                  <a:schemeClr val="dk1"/>
                </a:solidFill>
              </a:rPr>
              <a:t>skaitytojus</a:t>
            </a:r>
            <a:r>
              <a:rPr lang="en-US" sz="2400" dirty="0">
                <a:solidFill>
                  <a:schemeClr val="dk1"/>
                </a:solidFill>
              </a:rPr>
              <a:t>.</a:t>
            </a:r>
            <a:endParaRPr sz="2400" dirty="0"/>
          </a:p>
        </p:txBody>
      </p:sp>
      <p:grpSp>
        <p:nvGrpSpPr>
          <p:cNvPr id="145" name="Google Shape;145;p5"/>
          <p:cNvGrpSpPr/>
          <p:nvPr/>
        </p:nvGrpSpPr>
        <p:grpSpPr>
          <a:xfrm>
            <a:off x="441960" y="561256"/>
            <a:ext cx="1128382" cy="847206"/>
            <a:chOff x="7393391" y="1075612"/>
            <a:chExt cx="1128382" cy="847206"/>
          </a:xfrm>
        </p:grpSpPr>
        <p:sp>
          <p:nvSpPr>
            <p:cNvPr id="146" name="Google Shape;146;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7" name="Google Shape;147;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48" name="Google Shape;148;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49" name="Google Shape;149;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3"/>
        <p:cNvGrpSpPr/>
        <p:nvPr/>
      </p:nvGrpSpPr>
      <p:grpSpPr>
        <a:xfrm>
          <a:off x="0" y="0"/>
          <a:ext cx="0" cy="0"/>
          <a:chOff x="0" y="0"/>
          <a:chExt cx="0" cy="0"/>
        </a:xfrm>
      </p:grpSpPr>
      <p:sp>
        <p:nvSpPr>
          <p:cNvPr id="154" name="Google Shape;154;g1b0e6279ad5_0_22"/>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5" name="Google Shape;155;g1b0e6279ad5_0_22"/>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6" name="Google Shape;156;g1b0e6279ad5_0_22"/>
          <p:cNvSpPr>
            <a:spLocks noGrp="1"/>
          </p:cNvSpPr>
          <p:nvPr>
            <p:ph type="title"/>
          </p:nvPr>
        </p:nvSpPr>
        <p:spPr>
          <a:xfrm>
            <a:off x="636743" y="-79384"/>
            <a:ext cx="10379700" cy="57759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74193"/>
              <a:buFont typeface="Calibri"/>
              <a:buNone/>
            </a:pPr>
            <a:r>
              <a:rPr lang="en-US" sz="3100" b="1" dirty="0" err="1">
                <a:solidFill>
                  <a:schemeClr val="dk1"/>
                </a:solidFill>
              </a:rPr>
              <a:t>Įsijauskite</a:t>
            </a:r>
            <a:r>
              <a:rPr lang="en-US" sz="3100" b="1" dirty="0">
                <a:solidFill>
                  <a:schemeClr val="dk1"/>
                </a:solidFill>
              </a:rPr>
              <a:t> į </a:t>
            </a:r>
            <a:r>
              <a:rPr lang="en-US" sz="3100" b="1" dirty="0" err="1">
                <a:solidFill>
                  <a:schemeClr val="dk1"/>
                </a:solidFill>
              </a:rPr>
              <a:t>naudotojų</a:t>
            </a:r>
            <a:r>
              <a:rPr lang="en-US" sz="3100" b="1" dirty="0">
                <a:solidFill>
                  <a:schemeClr val="dk1"/>
                </a:solidFill>
              </a:rPr>
              <a:t> </a:t>
            </a:r>
            <a:r>
              <a:rPr lang="en-US" sz="3100" b="1" dirty="0" err="1">
                <a:solidFill>
                  <a:schemeClr val="dk1"/>
                </a:solidFill>
              </a:rPr>
              <a:t>mintis</a:t>
            </a:r>
            <a:endParaRPr sz="3100" b="1" dirty="0">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n-US" sz="2400" dirty="0" err="1">
                <a:solidFill>
                  <a:schemeClr val="dk1"/>
                </a:solidFill>
              </a:rPr>
              <a:t>Empatijos</a:t>
            </a:r>
            <a:r>
              <a:rPr lang="en-US" sz="2400" dirty="0">
                <a:solidFill>
                  <a:schemeClr val="dk1"/>
                </a:solidFill>
              </a:rPr>
              <a:t> </a:t>
            </a:r>
            <a:r>
              <a:rPr lang="en-US" sz="2400" dirty="0" err="1">
                <a:solidFill>
                  <a:schemeClr val="dk1"/>
                </a:solidFill>
              </a:rPr>
              <a:t>žemėlapis</a:t>
            </a:r>
            <a:r>
              <a:rPr lang="en-US" sz="2400" dirty="0">
                <a:solidFill>
                  <a:schemeClr val="dk1"/>
                </a:solidFill>
              </a:rPr>
              <a:t> </a:t>
            </a:r>
            <a:r>
              <a:rPr lang="en-US" sz="2400" dirty="0" err="1">
                <a:solidFill>
                  <a:schemeClr val="dk1"/>
                </a:solidFill>
              </a:rPr>
              <a:t>taip</a:t>
            </a:r>
            <a:r>
              <a:rPr lang="en-US" sz="2400" dirty="0">
                <a:solidFill>
                  <a:schemeClr val="dk1"/>
                </a:solidFill>
              </a:rPr>
              <a:t> pat </a:t>
            </a:r>
            <a:r>
              <a:rPr lang="en-US" sz="2400" dirty="0" err="1">
                <a:solidFill>
                  <a:schemeClr val="dk1"/>
                </a:solidFill>
              </a:rPr>
              <a:t>yra</a:t>
            </a:r>
            <a:r>
              <a:rPr lang="en-US" sz="2400" dirty="0">
                <a:solidFill>
                  <a:schemeClr val="dk1"/>
                </a:solidFill>
              </a:rPr>
              <a:t> </a:t>
            </a:r>
            <a:r>
              <a:rPr lang="en-US" sz="2400" dirty="0" err="1">
                <a:solidFill>
                  <a:schemeClr val="dk1"/>
                </a:solidFill>
              </a:rPr>
              <a:t>svarbus</a:t>
            </a:r>
            <a:r>
              <a:rPr lang="en-US" sz="2400" dirty="0">
                <a:solidFill>
                  <a:schemeClr val="dk1"/>
                </a:solidFill>
              </a:rPr>
              <a:t> </a:t>
            </a:r>
            <a:r>
              <a:rPr lang="en-US" sz="2400" dirty="0" err="1">
                <a:solidFill>
                  <a:schemeClr val="dk1"/>
                </a:solidFill>
              </a:rPr>
              <a:t>pratimas</a:t>
            </a:r>
            <a:r>
              <a:rPr lang="en-US" sz="2400" dirty="0">
                <a:solidFill>
                  <a:schemeClr val="dk1"/>
                </a:solidFill>
              </a:rPr>
              <a:t>, </a:t>
            </a:r>
            <a:r>
              <a:rPr lang="en-US" sz="2400" dirty="0" err="1">
                <a:solidFill>
                  <a:schemeClr val="dk1"/>
                </a:solidFill>
              </a:rPr>
              <a:t>nes</a:t>
            </a:r>
            <a:r>
              <a:rPr lang="en-US" sz="2400" dirty="0">
                <a:solidFill>
                  <a:schemeClr val="dk1"/>
                </a:solidFill>
              </a:rPr>
              <a:t> </a:t>
            </a:r>
            <a:r>
              <a:rPr lang="en-US" sz="2400" dirty="0" err="1">
                <a:solidFill>
                  <a:schemeClr val="dk1"/>
                </a:solidFill>
              </a:rPr>
              <a:t>jis</a:t>
            </a:r>
            <a:r>
              <a:rPr lang="en-US" sz="2400" dirty="0">
                <a:solidFill>
                  <a:schemeClr val="dk1"/>
                </a:solidFill>
              </a:rPr>
              <a:t> </a:t>
            </a:r>
            <a:r>
              <a:rPr lang="en-US" sz="2400" dirty="0" err="1">
                <a:solidFill>
                  <a:schemeClr val="dk1"/>
                </a:solidFill>
              </a:rPr>
              <a:t>iš</a:t>
            </a:r>
            <a:r>
              <a:rPr lang="en-US" sz="2400" dirty="0">
                <a:solidFill>
                  <a:schemeClr val="dk1"/>
                </a:solidFill>
              </a:rPr>
              <a:t> </a:t>
            </a:r>
            <a:r>
              <a:rPr lang="en-US" sz="2400" dirty="0" err="1">
                <a:solidFill>
                  <a:schemeClr val="dk1"/>
                </a:solidFill>
              </a:rPr>
              <a:t>tikrųjų</a:t>
            </a:r>
            <a:r>
              <a:rPr lang="en-US" sz="2400" dirty="0">
                <a:solidFill>
                  <a:schemeClr val="dk1"/>
                </a:solidFill>
              </a:rPr>
              <a:t> </a:t>
            </a:r>
            <a:r>
              <a:rPr lang="en-US" sz="2400" dirty="0" err="1">
                <a:solidFill>
                  <a:schemeClr val="dk1"/>
                </a:solidFill>
              </a:rPr>
              <a:t>priverčia</a:t>
            </a:r>
            <a:r>
              <a:rPr lang="en-US" sz="2400" dirty="0">
                <a:solidFill>
                  <a:schemeClr val="dk1"/>
                </a:solidFill>
              </a:rPr>
              <a:t> jus </a:t>
            </a:r>
            <a:r>
              <a:rPr lang="en-US" sz="2400" dirty="0" err="1">
                <a:solidFill>
                  <a:schemeClr val="dk1"/>
                </a:solidFill>
              </a:rPr>
              <a:t>įsijausti</a:t>
            </a:r>
            <a:r>
              <a:rPr lang="en-US" sz="2400" dirty="0">
                <a:solidFill>
                  <a:schemeClr val="dk1"/>
                </a:solidFill>
              </a:rPr>
              <a:t> į </a:t>
            </a:r>
            <a:r>
              <a:rPr lang="en-US" sz="2400" dirty="0" err="1">
                <a:solidFill>
                  <a:schemeClr val="dk1"/>
                </a:solidFill>
              </a:rPr>
              <a:t>naudotojų</a:t>
            </a:r>
            <a:r>
              <a:rPr lang="en-US" sz="2400" dirty="0">
                <a:solidFill>
                  <a:schemeClr val="dk1"/>
                </a:solidFill>
              </a:rPr>
              <a:t> </a:t>
            </a:r>
            <a:r>
              <a:rPr lang="lt-LT" sz="2400" dirty="0">
                <a:solidFill>
                  <a:schemeClr val="dk1"/>
                </a:solidFill>
              </a:rPr>
              <a:t>emocijas</a:t>
            </a:r>
            <a:r>
              <a:rPr lang="en-US" sz="2400" dirty="0">
                <a:solidFill>
                  <a:schemeClr val="dk1"/>
                </a:solidFill>
              </a:rPr>
              <a:t> </a:t>
            </a:r>
            <a:r>
              <a:rPr lang="en-US" sz="2400" dirty="0" err="1">
                <a:solidFill>
                  <a:schemeClr val="dk1"/>
                </a:solidFill>
              </a:rPr>
              <a:t>ir</a:t>
            </a:r>
            <a:r>
              <a:rPr lang="en-US" sz="2400" dirty="0">
                <a:solidFill>
                  <a:schemeClr val="dk1"/>
                </a:solidFill>
              </a:rPr>
              <a:t> </a:t>
            </a:r>
            <a:r>
              <a:rPr lang="en-US" sz="2400" dirty="0" err="1">
                <a:solidFill>
                  <a:schemeClr val="dk1"/>
                </a:solidFill>
              </a:rPr>
              <a:t>nustatyti</a:t>
            </a:r>
            <a:r>
              <a:rPr lang="en-US" sz="2400" dirty="0">
                <a:solidFill>
                  <a:schemeClr val="dk1"/>
                </a:solidFill>
              </a:rPr>
              <a:t>, </a:t>
            </a:r>
            <a:r>
              <a:rPr lang="en-US" sz="2400" dirty="0" err="1">
                <a:solidFill>
                  <a:schemeClr val="dk1"/>
                </a:solidFill>
              </a:rPr>
              <a:t>kaip</a:t>
            </a:r>
            <a:r>
              <a:rPr lang="en-US" sz="2400" dirty="0">
                <a:solidFill>
                  <a:schemeClr val="dk1"/>
                </a:solidFill>
              </a:rPr>
              <a:t> </a:t>
            </a:r>
            <a:r>
              <a:rPr lang="en-US" sz="2400" dirty="0" err="1">
                <a:solidFill>
                  <a:schemeClr val="dk1"/>
                </a:solidFill>
              </a:rPr>
              <a:t>jie</a:t>
            </a:r>
            <a:r>
              <a:rPr lang="en-US" sz="2400" dirty="0">
                <a:solidFill>
                  <a:schemeClr val="dk1"/>
                </a:solidFill>
              </a:rPr>
              <a:t> </a:t>
            </a:r>
            <a:r>
              <a:rPr lang="en-US" sz="2400" dirty="0" err="1">
                <a:solidFill>
                  <a:schemeClr val="dk1"/>
                </a:solidFill>
              </a:rPr>
              <a:t>žiūri</a:t>
            </a:r>
            <a:r>
              <a:rPr lang="en-US" sz="2400" dirty="0">
                <a:solidFill>
                  <a:schemeClr val="dk1"/>
                </a:solidFill>
              </a:rPr>
              <a:t> į tam </a:t>
            </a:r>
            <a:r>
              <a:rPr lang="en-US" sz="2400" dirty="0" err="1">
                <a:solidFill>
                  <a:schemeClr val="dk1"/>
                </a:solidFill>
              </a:rPr>
              <a:t>tikrą</a:t>
            </a:r>
            <a:r>
              <a:rPr lang="en-US" sz="2400" dirty="0">
                <a:solidFill>
                  <a:schemeClr val="dk1"/>
                </a:solidFill>
              </a:rPr>
              <a:t> </a:t>
            </a:r>
            <a:r>
              <a:rPr lang="en-US" sz="2400" dirty="0" err="1">
                <a:solidFill>
                  <a:schemeClr val="dk1"/>
                </a:solidFill>
              </a:rPr>
              <a:t>temą</a:t>
            </a:r>
            <a:r>
              <a:rPr lang="en-US" sz="2400" dirty="0">
                <a:solidFill>
                  <a:schemeClr val="dk1"/>
                </a:solidFill>
              </a:rPr>
              <a:t> </a:t>
            </a:r>
            <a:r>
              <a:rPr lang="en-US" sz="2400" dirty="0" err="1">
                <a:solidFill>
                  <a:schemeClr val="dk1"/>
                </a:solidFill>
              </a:rPr>
              <a:t>ir</a:t>
            </a:r>
            <a:r>
              <a:rPr lang="en-US" sz="2400" dirty="0">
                <a:solidFill>
                  <a:schemeClr val="dk1"/>
                </a:solidFill>
              </a:rPr>
              <a:t> </a:t>
            </a:r>
            <a:r>
              <a:rPr lang="en-US" sz="2400" dirty="0" err="1">
                <a:solidFill>
                  <a:schemeClr val="dk1"/>
                </a:solidFill>
              </a:rPr>
              <a:t>kaip</a:t>
            </a:r>
            <a:r>
              <a:rPr lang="en-US" sz="2400" dirty="0">
                <a:solidFill>
                  <a:schemeClr val="dk1"/>
                </a:solidFill>
              </a:rPr>
              <a:t> </a:t>
            </a:r>
            <a:r>
              <a:rPr lang="en-US" sz="2400" dirty="0" err="1">
                <a:solidFill>
                  <a:schemeClr val="dk1"/>
                </a:solidFill>
              </a:rPr>
              <a:t>su</a:t>
            </a:r>
            <a:r>
              <a:rPr lang="en-US" sz="2400" dirty="0">
                <a:solidFill>
                  <a:schemeClr val="dk1"/>
                </a:solidFill>
              </a:rPr>
              <a:t> ja </a:t>
            </a:r>
            <a:r>
              <a:rPr lang="en-US" sz="2400" dirty="0" err="1">
                <a:solidFill>
                  <a:schemeClr val="dk1"/>
                </a:solidFill>
              </a:rPr>
              <a:t>sąveikauja</a:t>
            </a:r>
            <a:r>
              <a:rPr lang="en-US" sz="2400" dirty="0">
                <a:solidFill>
                  <a:schemeClr val="dk1"/>
                </a:solidFill>
              </a:rPr>
              <a:t>. </a:t>
            </a:r>
            <a:r>
              <a:rPr lang="en-US" sz="2400" dirty="0" err="1">
                <a:solidFill>
                  <a:schemeClr val="dk1"/>
                </a:solidFill>
              </a:rPr>
              <a:t>Vadovams</a:t>
            </a:r>
            <a:r>
              <a:rPr lang="en-US" sz="2400" dirty="0">
                <a:solidFill>
                  <a:schemeClr val="dk1"/>
                </a:solidFill>
              </a:rPr>
              <a:t> </a:t>
            </a:r>
            <a:r>
              <a:rPr lang="en-US" sz="2400" dirty="0" err="1">
                <a:solidFill>
                  <a:schemeClr val="dk1"/>
                </a:solidFill>
              </a:rPr>
              <a:t>lengva</a:t>
            </a:r>
            <a:r>
              <a:rPr lang="en-US" sz="2400" dirty="0">
                <a:solidFill>
                  <a:schemeClr val="dk1"/>
                </a:solidFill>
              </a:rPr>
              <a:t> </a:t>
            </a:r>
            <a:r>
              <a:rPr lang="en-US" sz="2400" dirty="0" err="1">
                <a:solidFill>
                  <a:schemeClr val="dk1"/>
                </a:solidFill>
              </a:rPr>
              <a:t>pamiršti</a:t>
            </a:r>
            <a:r>
              <a:rPr lang="en-US" sz="2400" dirty="0">
                <a:solidFill>
                  <a:schemeClr val="dk1"/>
                </a:solidFill>
              </a:rPr>
              <a:t> </a:t>
            </a:r>
            <a:r>
              <a:rPr lang="en-US" sz="2400" dirty="0" err="1">
                <a:solidFill>
                  <a:schemeClr val="dk1"/>
                </a:solidFill>
              </a:rPr>
              <a:t>kasdienę</a:t>
            </a:r>
            <a:r>
              <a:rPr lang="en-US" sz="2400" dirty="0">
                <a:solidFill>
                  <a:schemeClr val="dk1"/>
                </a:solidFill>
              </a:rPr>
              <a:t> </a:t>
            </a:r>
            <a:r>
              <a:rPr lang="en-US" sz="2400" dirty="0" err="1">
                <a:solidFill>
                  <a:schemeClr val="dk1"/>
                </a:solidFill>
              </a:rPr>
              <a:t>naudotojų</a:t>
            </a:r>
            <a:r>
              <a:rPr lang="en-US" sz="2400" dirty="0">
                <a:solidFill>
                  <a:schemeClr val="dk1"/>
                </a:solidFill>
              </a:rPr>
              <a:t> </a:t>
            </a:r>
            <a:r>
              <a:rPr lang="en-US" sz="2400" dirty="0" err="1">
                <a:solidFill>
                  <a:schemeClr val="dk1"/>
                </a:solidFill>
              </a:rPr>
              <a:t>patirtį</a:t>
            </a:r>
            <a:r>
              <a:rPr lang="en-US" sz="2400" dirty="0">
                <a:solidFill>
                  <a:schemeClr val="dk1"/>
                </a:solidFill>
              </a:rPr>
              <a:t> </a:t>
            </a:r>
            <a:r>
              <a:rPr lang="en-US" sz="2400" dirty="0" err="1">
                <a:solidFill>
                  <a:schemeClr val="dk1"/>
                </a:solidFill>
              </a:rPr>
              <a:t>su</a:t>
            </a:r>
            <a:r>
              <a:rPr lang="en-US" sz="2400" dirty="0">
                <a:solidFill>
                  <a:schemeClr val="dk1"/>
                </a:solidFill>
              </a:rPr>
              <a:t> </a:t>
            </a:r>
            <a:r>
              <a:rPr lang="en-US" sz="2400" dirty="0" err="1">
                <a:solidFill>
                  <a:schemeClr val="dk1"/>
                </a:solidFill>
              </a:rPr>
              <a:t>produktu</a:t>
            </a:r>
            <a:r>
              <a:rPr lang="en-US" sz="2400" dirty="0">
                <a:solidFill>
                  <a:schemeClr val="dk1"/>
                </a:solidFill>
              </a:rPr>
              <a:t>, </a:t>
            </a:r>
            <a:r>
              <a:rPr lang="en-US" sz="2400" dirty="0" err="1">
                <a:solidFill>
                  <a:schemeClr val="dk1"/>
                </a:solidFill>
              </a:rPr>
              <a:t>todėl</a:t>
            </a:r>
            <a:r>
              <a:rPr lang="en-US" sz="2400" dirty="0">
                <a:solidFill>
                  <a:schemeClr val="dk1"/>
                </a:solidFill>
              </a:rPr>
              <a:t> </a:t>
            </a:r>
            <a:r>
              <a:rPr lang="en-US" sz="2400" dirty="0" err="1">
                <a:solidFill>
                  <a:schemeClr val="dk1"/>
                </a:solidFill>
              </a:rPr>
              <a:t>empatijos</a:t>
            </a:r>
            <a:r>
              <a:rPr lang="en-US" sz="2400" dirty="0">
                <a:solidFill>
                  <a:schemeClr val="dk1"/>
                </a:solidFill>
              </a:rPr>
              <a:t> </a:t>
            </a:r>
            <a:r>
              <a:rPr lang="en-US" sz="2400" dirty="0" err="1">
                <a:solidFill>
                  <a:schemeClr val="dk1"/>
                </a:solidFill>
              </a:rPr>
              <a:t>žemėlapis</a:t>
            </a:r>
            <a:r>
              <a:rPr lang="en-US" sz="2400" dirty="0">
                <a:solidFill>
                  <a:schemeClr val="dk1"/>
                </a:solidFill>
              </a:rPr>
              <a:t> </a:t>
            </a:r>
            <a:r>
              <a:rPr lang="en-US" sz="2400" dirty="0" err="1">
                <a:solidFill>
                  <a:schemeClr val="dk1"/>
                </a:solidFill>
              </a:rPr>
              <a:t>padeda</a:t>
            </a:r>
            <a:r>
              <a:rPr lang="en-US" sz="2400" dirty="0">
                <a:solidFill>
                  <a:schemeClr val="dk1"/>
                </a:solidFill>
              </a:rPr>
              <a:t> </a:t>
            </a:r>
            <a:r>
              <a:rPr lang="en-US" sz="2400" dirty="0" err="1">
                <a:solidFill>
                  <a:schemeClr val="dk1"/>
                </a:solidFill>
              </a:rPr>
              <a:t>išlaikyti</a:t>
            </a:r>
            <a:r>
              <a:rPr lang="en-US" sz="2400" dirty="0">
                <a:solidFill>
                  <a:schemeClr val="dk1"/>
                </a:solidFill>
              </a:rPr>
              <a:t> </a:t>
            </a:r>
            <a:r>
              <a:rPr lang="en-US" sz="2400" dirty="0" err="1">
                <a:solidFill>
                  <a:schemeClr val="dk1"/>
                </a:solidFill>
              </a:rPr>
              <a:t>ryšį</a:t>
            </a:r>
            <a:r>
              <a:rPr lang="en-US" sz="2400" dirty="0">
                <a:solidFill>
                  <a:schemeClr val="dk1"/>
                </a:solidFill>
              </a:rPr>
              <a:t> </a:t>
            </a:r>
            <a:r>
              <a:rPr lang="en-US" sz="2400" dirty="0" err="1">
                <a:solidFill>
                  <a:schemeClr val="dk1"/>
                </a:solidFill>
              </a:rPr>
              <a:t>su</a:t>
            </a:r>
            <a:r>
              <a:rPr lang="en-US" sz="2400" dirty="0">
                <a:solidFill>
                  <a:schemeClr val="dk1"/>
                </a:solidFill>
              </a:rPr>
              <a:t> </a:t>
            </a:r>
            <a:r>
              <a:rPr lang="en-US" sz="2400" dirty="0" err="1">
                <a:solidFill>
                  <a:schemeClr val="dk1"/>
                </a:solidFill>
              </a:rPr>
              <a:t>realiu</a:t>
            </a:r>
            <a:r>
              <a:rPr lang="en-US" sz="2400" dirty="0">
                <a:solidFill>
                  <a:schemeClr val="dk1"/>
                </a:solidFill>
              </a:rPr>
              <a:t> </a:t>
            </a:r>
            <a:r>
              <a:rPr lang="en-US" sz="2400" dirty="0" err="1">
                <a:solidFill>
                  <a:schemeClr val="dk1"/>
                </a:solidFill>
              </a:rPr>
              <a:t>pasauliu</a:t>
            </a:r>
            <a:r>
              <a:rPr lang="en-US" sz="2400" dirty="0">
                <a:solidFill>
                  <a:schemeClr val="dk1"/>
                </a:solidFill>
              </a:rPr>
              <a:t>.</a:t>
            </a:r>
            <a:endParaRPr sz="2400" dirty="0">
              <a:solidFill>
                <a:schemeClr val="dk1"/>
              </a:solidFill>
            </a:endParaRPr>
          </a:p>
          <a:p>
            <a:pPr marL="0" lvl="0" indent="0" algn="l" rtl="0">
              <a:lnSpc>
                <a:spcPct val="90000"/>
              </a:lnSpc>
              <a:spcBef>
                <a:spcPts val="0"/>
              </a:spcBef>
              <a:spcAft>
                <a:spcPts val="0"/>
              </a:spcAft>
              <a:buClr>
                <a:schemeClr val="dk1"/>
              </a:buClr>
              <a:buSzPct val="45833"/>
              <a:buFont typeface="Arial"/>
              <a:buNone/>
            </a:pPr>
            <a:endParaRPr sz="2400" dirty="0">
              <a:solidFill>
                <a:schemeClr val="dk1"/>
              </a:solidFill>
            </a:endParaRPr>
          </a:p>
          <a:p>
            <a:pPr marL="0" lvl="0" indent="0" algn="l" rtl="0">
              <a:lnSpc>
                <a:spcPct val="90000"/>
              </a:lnSpc>
              <a:spcBef>
                <a:spcPts val="0"/>
              </a:spcBef>
              <a:spcAft>
                <a:spcPts val="0"/>
              </a:spcAft>
              <a:buClr>
                <a:schemeClr val="dk1"/>
              </a:buClr>
              <a:buSzPct val="35483"/>
              <a:buFont typeface="Arial"/>
              <a:buNone/>
            </a:pPr>
            <a:r>
              <a:rPr lang="en-US" sz="3100" b="1" dirty="0" err="1">
                <a:solidFill>
                  <a:schemeClr val="dk1"/>
                </a:solidFill>
              </a:rPr>
              <a:t>Lengvai</a:t>
            </a:r>
            <a:r>
              <a:rPr lang="en-US" sz="3100" b="1" dirty="0">
                <a:solidFill>
                  <a:schemeClr val="dk1"/>
                </a:solidFill>
              </a:rPr>
              <a:t> </a:t>
            </a:r>
            <a:r>
              <a:rPr lang="en-US" sz="3100" b="1" dirty="0" err="1">
                <a:solidFill>
                  <a:schemeClr val="dk1"/>
                </a:solidFill>
              </a:rPr>
              <a:t>vizualizuokite</a:t>
            </a:r>
            <a:r>
              <a:rPr lang="en-US" sz="3100" b="1" dirty="0">
                <a:solidFill>
                  <a:schemeClr val="dk1"/>
                </a:solidFill>
              </a:rPr>
              <a:t> </a:t>
            </a:r>
            <a:r>
              <a:rPr lang="en-US" sz="3100" b="1" dirty="0" err="1">
                <a:solidFill>
                  <a:schemeClr val="dk1"/>
                </a:solidFill>
              </a:rPr>
              <a:t>naudotojų</a:t>
            </a:r>
            <a:r>
              <a:rPr lang="en-US" sz="3100" b="1" dirty="0">
                <a:solidFill>
                  <a:schemeClr val="dk1"/>
                </a:solidFill>
              </a:rPr>
              <a:t> </a:t>
            </a:r>
            <a:r>
              <a:rPr lang="en-US" sz="3100" b="1" dirty="0" err="1">
                <a:solidFill>
                  <a:schemeClr val="dk1"/>
                </a:solidFill>
              </a:rPr>
              <a:t>poreikius</a:t>
            </a:r>
            <a:endParaRPr sz="3100" b="1" dirty="0">
              <a:solidFill>
                <a:schemeClr val="dk1"/>
              </a:solidFill>
            </a:endParaRPr>
          </a:p>
          <a:p>
            <a:pPr marL="0" lvl="0" indent="0" algn="l" rtl="0">
              <a:lnSpc>
                <a:spcPct val="90000"/>
              </a:lnSpc>
              <a:spcBef>
                <a:spcPts val="0"/>
              </a:spcBef>
              <a:spcAft>
                <a:spcPts val="0"/>
              </a:spcAft>
              <a:buClr>
                <a:schemeClr val="dk1"/>
              </a:buClr>
              <a:buSzPct val="45833"/>
              <a:buFont typeface="Arial"/>
              <a:buNone/>
            </a:pPr>
            <a:r>
              <a:rPr lang="en-US" sz="2400" dirty="0">
                <a:solidFill>
                  <a:schemeClr val="dk1"/>
                </a:solidFill>
              </a:rPr>
              <a:t>Dar </a:t>
            </a:r>
            <a:r>
              <a:rPr lang="en-US" sz="2400" dirty="0" err="1">
                <a:solidFill>
                  <a:schemeClr val="dk1"/>
                </a:solidFill>
              </a:rPr>
              <a:t>vienas</a:t>
            </a:r>
            <a:r>
              <a:rPr lang="en-US" sz="2400" dirty="0">
                <a:solidFill>
                  <a:schemeClr val="dk1"/>
                </a:solidFill>
              </a:rPr>
              <a:t> </a:t>
            </a:r>
            <a:r>
              <a:rPr lang="en-US" sz="2400" dirty="0" err="1">
                <a:solidFill>
                  <a:schemeClr val="dk1"/>
                </a:solidFill>
              </a:rPr>
              <a:t>empatijos</a:t>
            </a:r>
            <a:r>
              <a:rPr lang="en-US" sz="2400" dirty="0">
                <a:solidFill>
                  <a:schemeClr val="dk1"/>
                </a:solidFill>
              </a:rPr>
              <a:t> </a:t>
            </a:r>
            <a:r>
              <a:rPr lang="en-US" sz="2400" dirty="0" err="1">
                <a:solidFill>
                  <a:schemeClr val="dk1"/>
                </a:solidFill>
              </a:rPr>
              <a:t>žemėlapio</a:t>
            </a:r>
            <a:r>
              <a:rPr lang="en-US" sz="2400" dirty="0">
                <a:solidFill>
                  <a:schemeClr val="dk1"/>
                </a:solidFill>
              </a:rPr>
              <a:t> </a:t>
            </a:r>
            <a:r>
              <a:rPr lang="en-US" sz="2400" dirty="0" err="1">
                <a:solidFill>
                  <a:schemeClr val="dk1"/>
                </a:solidFill>
              </a:rPr>
              <a:t>privalumas</a:t>
            </a:r>
            <a:r>
              <a:rPr lang="en-US" sz="2400" dirty="0">
                <a:solidFill>
                  <a:schemeClr val="dk1"/>
                </a:solidFill>
              </a:rPr>
              <a:t> </a:t>
            </a:r>
            <a:r>
              <a:rPr lang="en-US" sz="2400" dirty="0" err="1">
                <a:solidFill>
                  <a:schemeClr val="dk1"/>
                </a:solidFill>
              </a:rPr>
              <a:t>yra</a:t>
            </a:r>
            <a:r>
              <a:rPr lang="en-US" sz="2400" dirty="0">
                <a:solidFill>
                  <a:schemeClr val="dk1"/>
                </a:solidFill>
              </a:rPr>
              <a:t> </a:t>
            </a:r>
            <a:r>
              <a:rPr lang="en-US" sz="2400" dirty="0" err="1">
                <a:solidFill>
                  <a:schemeClr val="dk1"/>
                </a:solidFill>
              </a:rPr>
              <a:t>tas</a:t>
            </a:r>
            <a:r>
              <a:rPr lang="en-US" sz="2400" dirty="0">
                <a:solidFill>
                  <a:schemeClr val="dk1"/>
                </a:solidFill>
              </a:rPr>
              <a:t>, </a:t>
            </a:r>
            <a:r>
              <a:rPr lang="en-US" sz="2400" dirty="0" err="1">
                <a:solidFill>
                  <a:schemeClr val="dk1"/>
                </a:solidFill>
              </a:rPr>
              <a:t>kad</a:t>
            </a:r>
            <a:r>
              <a:rPr lang="en-US" sz="2400" dirty="0">
                <a:solidFill>
                  <a:schemeClr val="dk1"/>
                </a:solidFill>
              </a:rPr>
              <a:t> tai </a:t>
            </a:r>
            <a:r>
              <a:rPr lang="en-US" sz="2400" dirty="0" err="1">
                <a:solidFill>
                  <a:schemeClr val="dk1"/>
                </a:solidFill>
              </a:rPr>
              <a:t>vizualus</a:t>
            </a:r>
            <a:r>
              <a:rPr lang="en-US" sz="2400" dirty="0">
                <a:solidFill>
                  <a:schemeClr val="dk1"/>
                </a:solidFill>
              </a:rPr>
              <a:t> </a:t>
            </a:r>
            <a:r>
              <a:rPr lang="en-US" sz="2400" dirty="0" err="1">
                <a:solidFill>
                  <a:schemeClr val="dk1"/>
                </a:solidFill>
              </a:rPr>
              <a:t>pratimas</a:t>
            </a:r>
            <a:r>
              <a:rPr lang="en-US" sz="2400" dirty="0">
                <a:solidFill>
                  <a:schemeClr val="dk1"/>
                </a:solidFill>
              </a:rPr>
              <a:t>, </a:t>
            </a:r>
            <a:r>
              <a:rPr lang="en-US" sz="2400" dirty="0" err="1">
                <a:solidFill>
                  <a:schemeClr val="dk1"/>
                </a:solidFill>
              </a:rPr>
              <a:t>kurio</a:t>
            </a:r>
            <a:r>
              <a:rPr lang="en-US" sz="2400" dirty="0">
                <a:solidFill>
                  <a:schemeClr val="dk1"/>
                </a:solidFill>
              </a:rPr>
              <a:t> </a:t>
            </a:r>
            <a:r>
              <a:rPr lang="en-US" sz="2400" dirty="0" err="1">
                <a:solidFill>
                  <a:schemeClr val="dk1"/>
                </a:solidFill>
              </a:rPr>
              <a:t>metu</a:t>
            </a:r>
            <a:r>
              <a:rPr lang="en-US" sz="2400" dirty="0">
                <a:solidFill>
                  <a:schemeClr val="dk1"/>
                </a:solidFill>
              </a:rPr>
              <a:t> </a:t>
            </a:r>
            <a:r>
              <a:rPr lang="en-US" sz="2400" dirty="0" err="1">
                <a:solidFill>
                  <a:schemeClr val="dk1"/>
                </a:solidFill>
              </a:rPr>
              <a:t>išgaunama</a:t>
            </a:r>
            <a:r>
              <a:rPr lang="en-US" sz="2400" dirty="0">
                <a:solidFill>
                  <a:schemeClr val="dk1"/>
                </a:solidFill>
              </a:rPr>
              <a:t> </a:t>
            </a:r>
            <a:r>
              <a:rPr lang="en-US" sz="2400" dirty="0" err="1">
                <a:solidFill>
                  <a:schemeClr val="dk1"/>
                </a:solidFill>
              </a:rPr>
              <a:t>daug</a:t>
            </a:r>
            <a:r>
              <a:rPr lang="en-US" sz="2400" dirty="0">
                <a:solidFill>
                  <a:schemeClr val="dk1"/>
                </a:solidFill>
              </a:rPr>
              <a:t> </a:t>
            </a:r>
            <a:r>
              <a:rPr lang="en-US" sz="2400" dirty="0" err="1">
                <a:solidFill>
                  <a:schemeClr val="dk1"/>
                </a:solidFill>
              </a:rPr>
              <a:t>informacijos</a:t>
            </a:r>
            <a:r>
              <a:rPr lang="en-US" sz="2400" dirty="0">
                <a:solidFill>
                  <a:schemeClr val="dk1"/>
                </a:solidFill>
              </a:rPr>
              <a:t> </a:t>
            </a:r>
            <a:r>
              <a:rPr lang="en-US" sz="2400" dirty="0" err="1">
                <a:solidFill>
                  <a:schemeClr val="dk1"/>
                </a:solidFill>
              </a:rPr>
              <a:t>apie</a:t>
            </a:r>
            <a:r>
              <a:rPr lang="en-US" sz="2400" dirty="0">
                <a:solidFill>
                  <a:schemeClr val="dk1"/>
                </a:solidFill>
              </a:rPr>
              <a:t> </a:t>
            </a:r>
            <a:r>
              <a:rPr lang="en-US" sz="2400" dirty="0" err="1">
                <a:solidFill>
                  <a:schemeClr val="dk1"/>
                </a:solidFill>
              </a:rPr>
              <a:t>naudotojo</a:t>
            </a:r>
            <a:r>
              <a:rPr lang="en-US" sz="2400" dirty="0">
                <a:solidFill>
                  <a:schemeClr val="dk1"/>
                </a:solidFill>
              </a:rPr>
              <a:t> </a:t>
            </a:r>
            <a:r>
              <a:rPr lang="en-US" sz="2400" dirty="0" err="1">
                <a:solidFill>
                  <a:schemeClr val="dk1"/>
                </a:solidFill>
              </a:rPr>
              <a:t>patirtį</a:t>
            </a:r>
            <a:r>
              <a:rPr lang="en-US" sz="2400" dirty="0">
                <a:solidFill>
                  <a:schemeClr val="dk1"/>
                </a:solidFill>
              </a:rPr>
              <a:t>. </a:t>
            </a:r>
            <a:r>
              <a:rPr lang="en-US" sz="2400" dirty="0" err="1">
                <a:solidFill>
                  <a:schemeClr val="dk1"/>
                </a:solidFill>
              </a:rPr>
              <a:t>Empatijos</a:t>
            </a:r>
            <a:r>
              <a:rPr lang="en-US" sz="2400" dirty="0">
                <a:solidFill>
                  <a:schemeClr val="dk1"/>
                </a:solidFill>
              </a:rPr>
              <a:t> </a:t>
            </a:r>
            <a:r>
              <a:rPr lang="en-US" sz="2400" dirty="0" err="1">
                <a:solidFill>
                  <a:schemeClr val="dk1"/>
                </a:solidFill>
              </a:rPr>
              <a:t>žemėlapius</a:t>
            </a:r>
            <a:r>
              <a:rPr lang="en-US" sz="2400" dirty="0">
                <a:solidFill>
                  <a:schemeClr val="dk1"/>
                </a:solidFill>
              </a:rPr>
              <a:t> </a:t>
            </a:r>
            <a:r>
              <a:rPr lang="en-US" sz="2400" dirty="0" err="1">
                <a:solidFill>
                  <a:schemeClr val="dk1"/>
                </a:solidFill>
              </a:rPr>
              <a:t>gali</a:t>
            </a:r>
            <a:r>
              <a:rPr lang="en-US" sz="2400" dirty="0">
                <a:solidFill>
                  <a:schemeClr val="dk1"/>
                </a:solidFill>
              </a:rPr>
              <a:t> </a:t>
            </a:r>
            <a:r>
              <a:rPr lang="en-US" sz="2400" dirty="0" err="1">
                <a:solidFill>
                  <a:schemeClr val="dk1"/>
                </a:solidFill>
              </a:rPr>
              <a:t>naudoti</a:t>
            </a:r>
            <a:r>
              <a:rPr lang="en-US" sz="2400" dirty="0">
                <a:solidFill>
                  <a:schemeClr val="dk1"/>
                </a:solidFill>
              </a:rPr>
              <a:t> </a:t>
            </a:r>
            <a:r>
              <a:rPr lang="en-US" sz="2400" dirty="0" err="1">
                <a:solidFill>
                  <a:schemeClr val="dk1"/>
                </a:solidFill>
              </a:rPr>
              <a:t>ir</a:t>
            </a:r>
            <a:r>
              <a:rPr lang="en-US" sz="2400" dirty="0">
                <a:solidFill>
                  <a:schemeClr val="dk1"/>
                </a:solidFill>
              </a:rPr>
              <a:t> </a:t>
            </a:r>
            <a:r>
              <a:rPr lang="en-US" sz="2400" dirty="0" err="1">
                <a:solidFill>
                  <a:schemeClr val="dk1"/>
                </a:solidFill>
              </a:rPr>
              <a:t>jais</a:t>
            </a:r>
            <a:r>
              <a:rPr lang="en-US" sz="2400" dirty="0">
                <a:solidFill>
                  <a:schemeClr val="dk1"/>
                </a:solidFill>
              </a:rPr>
              <a:t> </a:t>
            </a:r>
            <a:r>
              <a:rPr lang="en-US" sz="2400" dirty="0" err="1">
                <a:solidFill>
                  <a:schemeClr val="dk1"/>
                </a:solidFill>
              </a:rPr>
              <a:t>remtis</a:t>
            </a:r>
            <a:r>
              <a:rPr lang="en-US" sz="2400" dirty="0">
                <a:solidFill>
                  <a:schemeClr val="dk1"/>
                </a:solidFill>
              </a:rPr>
              <a:t> </a:t>
            </a:r>
            <a:r>
              <a:rPr lang="en-US" sz="2400" dirty="0" err="1">
                <a:solidFill>
                  <a:schemeClr val="dk1"/>
                </a:solidFill>
              </a:rPr>
              <a:t>įvairios</a:t>
            </a:r>
            <a:r>
              <a:rPr lang="en-US" sz="2400" dirty="0">
                <a:solidFill>
                  <a:schemeClr val="dk1"/>
                </a:solidFill>
              </a:rPr>
              <a:t> </a:t>
            </a:r>
            <a:r>
              <a:rPr lang="en-US" sz="2400" dirty="0" err="1">
                <a:solidFill>
                  <a:schemeClr val="dk1"/>
                </a:solidFill>
              </a:rPr>
              <a:t>suinteresuotosios</a:t>
            </a:r>
            <a:r>
              <a:rPr lang="en-US" sz="2400" dirty="0">
                <a:solidFill>
                  <a:schemeClr val="dk1"/>
                </a:solidFill>
              </a:rPr>
              <a:t> </a:t>
            </a:r>
            <a:r>
              <a:rPr lang="en-US" sz="2400" dirty="0" err="1">
                <a:solidFill>
                  <a:schemeClr val="dk1"/>
                </a:solidFill>
              </a:rPr>
              <a:t>šalys</a:t>
            </a:r>
            <a:r>
              <a:rPr lang="en-US" sz="2400" dirty="0">
                <a:solidFill>
                  <a:schemeClr val="dk1"/>
                </a:solidFill>
              </a:rPr>
              <a:t> </a:t>
            </a:r>
            <a:r>
              <a:rPr lang="en-US" sz="2400" dirty="0" err="1">
                <a:solidFill>
                  <a:schemeClr val="dk1"/>
                </a:solidFill>
              </a:rPr>
              <a:t>ir</a:t>
            </a:r>
            <a:r>
              <a:rPr lang="en-US" sz="2400" dirty="0">
                <a:solidFill>
                  <a:schemeClr val="dk1"/>
                </a:solidFill>
              </a:rPr>
              <a:t> </a:t>
            </a:r>
            <a:r>
              <a:rPr lang="en-US" sz="2400" dirty="0" err="1">
                <a:solidFill>
                  <a:schemeClr val="dk1"/>
                </a:solidFill>
              </a:rPr>
              <a:t>komandos</a:t>
            </a:r>
            <a:r>
              <a:rPr lang="en-US" sz="2400" dirty="0">
                <a:solidFill>
                  <a:schemeClr val="dk1"/>
                </a:solidFill>
              </a:rPr>
              <a:t> </a:t>
            </a:r>
            <a:r>
              <a:rPr lang="en-US" sz="2400" dirty="0" err="1">
                <a:solidFill>
                  <a:schemeClr val="dk1"/>
                </a:solidFill>
              </a:rPr>
              <a:t>nariai</a:t>
            </a:r>
            <a:r>
              <a:rPr lang="en-US" sz="2400" dirty="0">
                <a:solidFill>
                  <a:schemeClr val="dk1"/>
                </a:solidFill>
              </a:rPr>
              <a:t> </a:t>
            </a:r>
            <a:r>
              <a:rPr lang="en-US" sz="2400" dirty="0" err="1">
                <a:solidFill>
                  <a:schemeClr val="dk1"/>
                </a:solidFill>
              </a:rPr>
              <a:t>įvairiais</a:t>
            </a:r>
            <a:r>
              <a:rPr lang="en-US" sz="2400" dirty="0">
                <a:solidFill>
                  <a:schemeClr val="dk1"/>
                </a:solidFill>
              </a:rPr>
              <a:t> </a:t>
            </a:r>
            <a:r>
              <a:rPr lang="en-US" sz="2400" dirty="0" err="1">
                <a:solidFill>
                  <a:schemeClr val="dk1"/>
                </a:solidFill>
              </a:rPr>
              <a:t>kūrimo</a:t>
            </a:r>
            <a:r>
              <a:rPr lang="en-US" sz="2400" dirty="0">
                <a:solidFill>
                  <a:schemeClr val="dk1"/>
                </a:solidFill>
              </a:rPr>
              <a:t> </a:t>
            </a:r>
            <a:r>
              <a:rPr lang="en-US" sz="2400" dirty="0" err="1">
                <a:solidFill>
                  <a:schemeClr val="dk1"/>
                </a:solidFill>
              </a:rPr>
              <a:t>ciklo</a:t>
            </a:r>
            <a:r>
              <a:rPr lang="en-US" sz="2400" dirty="0">
                <a:solidFill>
                  <a:schemeClr val="dk1"/>
                </a:solidFill>
              </a:rPr>
              <a:t> </a:t>
            </a:r>
            <a:r>
              <a:rPr lang="en-US" sz="2400" dirty="0" err="1">
                <a:solidFill>
                  <a:schemeClr val="dk1"/>
                </a:solidFill>
              </a:rPr>
              <a:t>etapais</a:t>
            </a:r>
            <a:r>
              <a:rPr lang="en-US" sz="2400" dirty="0">
                <a:solidFill>
                  <a:schemeClr val="dk1"/>
                </a:solidFill>
              </a:rPr>
              <a:t>, o </a:t>
            </a:r>
            <a:r>
              <a:rPr lang="en-US" sz="2400" dirty="0" err="1">
                <a:solidFill>
                  <a:schemeClr val="dk1"/>
                </a:solidFill>
              </a:rPr>
              <a:t>juos</a:t>
            </a:r>
            <a:r>
              <a:rPr lang="en-US" sz="2400" dirty="0">
                <a:solidFill>
                  <a:schemeClr val="dk1"/>
                </a:solidFill>
              </a:rPr>
              <a:t> </a:t>
            </a:r>
            <a:r>
              <a:rPr lang="en-US" sz="2400" dirty="0" err="1">
                <a:solidFill>
                  <a:schemeClr val="dk1"/>
                </a:solidFill>
              </a:rPr>
              <a:t>sukurti</a:t>
            </a:r>
            <a:r>
              <a:rPr lang="en-US" sz="2400" dirty="0">
                <a:solidFill>
                  <a:schemeClr val="dk1"/>
                </a:solidFill>
              </a:rPr>
              <a:t> </a:t>
            </a:r>
            <a:r>
              <a:rPr lang="en-US" sz="2400" dirty="0" err="1">
                <a:solidFill>
                  <a:schemeClr val="dk1"/>
                </a:solidFill>
              </a:rPr>
              <a:t>gana</a:t>
            </a:r>
            <a:r>
              <a:rPr lang="en-US" sz="2400" dirty="0">
                <a:solidFill>
                  <a:schemeClr val="dk1"/>
                </a:solidFill>
              </a:rPr>
              <a:t> </a:t>
            </a:r>
            <a:r>
              <a:rPr lang="en-US" sz="2400" dirty="0" err="1">
                <a:solidFill>
                  <a:schemeClr val="dk1"/>
                </a:solidFill>
              </a:rPr>
              <a:t>paprasta</a:t>
            </a:r>
            <a:r>
              <a:rPr lang="en-US" sz="2400" dirty="0">
                <a:solidFill>
                  <a:schemeClr val="dk1"/>
                </a:solidFill>
              </a:rPr>
              <a:t>.</a:t>
            </a:r>
            <a:endParaRPr sz="2400" dirty="0"/>
          </a:p>
        </p:txBody>
      </p:sp>
      <p:grpSp>
        <p:nvGrpSpPr>
          <p:cNvPr id="157" name="Google Shape;157;g1b0e6279ad5_0_22"/>
          <p:cNvGrpSpPr/>
          <p:nvPr/>
        </p:nvGrpSpPr>
        <p:grpSpPr>
          <a:xfrm>
            <a:off x="441960" y="561256"/>
            <a:ext cx="1128381" cy="847205"/>
            <a:chOff x="7393391" y="1075612"/>
            <a:chExt cx="1128381" cy="847205"/>
          </a:xfrm>
        </p:grpSpPr>
        <p:sp>
          <p:nvSpPr>
            <p:cNvPr id="158" name="Google Shape;158;g1b0e6279ad5_0_22"/>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g1b0e6279ad5_0_22"/>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60" name="Google Shape;160;g1b0e6279ad5_0_22"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61" name="Google Shape;161;g1b0e6279ad5_0_22"/>
          <p:cNvSpPr txBox="1"/>
          <p:nvPr/>
        </p:nvSpPr>
        <p:spPr>
          <a:xfrm>
            <a:off x="4038600" y="488487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5"/>
        <p:cNvGrpSpPr/>
        <p:nvPr/>
      </p:nvGrpSpPr>
      <p:grpSpPr>
        <a:xfrm>
          <a:off x="0" y="0"/>
          <a:ext cx="0" cy="0"/>
          <a:chOff x="0" y="0"/>
          <a:chExt cx="0" cy="0"/>
        </a:xfrm>
      </p:grpSpPr>
      <p:sp>
        <p:nvSpPr>
          <p:cNvPr id="166" name="Google Shape;166;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7" name="Google Shape;167;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8" name="Google Shape;168;p24"/>
          <p:cNvSpPr>
            <a:spLocks noGrp="1"/>
          </p:cNvSpPr>
          <p:nvPr>
            <p:ph type="title"/>
          </p:nvPr>
        </p:nvSpPr>
        <p:spPr>
          <a:xfrm>
            <a:off x="279356" y="-33568"/>
            <a:ext cx="10521756" cy="5969126"/>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Font typeface="Calibri"/>
              <a:buNone/>
            </a:pPr>
            <a:r>
              <a:rPr lang="en-US" sz="2800" b="1" dirty="0">
                <a:solidFill>
                  <a:srgbClr val="222222"/>
                </a:solidFill>
                <a:latin typeface="Calibri"/>
                <a:ea typeface="Calibri"/>
                <a:cs typeface="Calibri"/>
                <a:sym typeface="Calibri"/>
              </a:rPr>
              <a:t> </a:t>
            </a:r>
            <a:r>
              <a:rPr lang="en-US" sz="2800" b="1" dirty="0" err="1">
                <a:solidFill>
                  <a:srgbClr val="222222"/>
                </a:solidFill>
                <a:latin typeface="Calibri"/>
                <a:ea typeface="Calibri"/>
                <a:cs typeface="Calibri"/>
                <a:sym typeface="Calibri"/>
              </a:rPr>
              <a:t>Patarimai</a:t>
            </a:r>
            <a:r>
              <a:rPr lang="en-US" sz="2800" b="1" dirty="0">
                <a:solidFill>
                  <a:srgbClr val="222222"/>
                </a:solidFill>
                <a:latin typeface="Calibri"/>
                <a:ea typeface="Calibri"/>
                <a:cs typeface="Calibri"/>
                <a:sym typeface="Calibri"/>
              </a:rPr>
              <a:t>, </a:t>
            </a:r>
            <a:r>
              <a:rPr lang="en-US" sz="2800" b="1" dirty="0" err="1">
                <a:solidFill>
                  <a:srgbClr val="222222"/>
                </a:solidFill>
                <a:latin typeface="Calibri"/>
                <a:ea typeface="Calibri"/>
                <a:cs typeface="Calibri"/>
                <a:sym typeface="Calibri"/>
              </a:rPr>
              <a:t>kaip</a:t>
            </a:r>
            <a:r>
              <a:rPr lang="en-US" sz="2800" b="1" dirty="0">
                <a:solidFill>
                  <a:srgbClr val="222222"/>
                </a:solidFill>
                <a:latin typeface="Calibri"/>
                <a:ea typeface="Calibri"/>
                <a:cs typeface="Calibri"/>
                <a:sym typeface="Calibri"/>
              </a:rPr>
              <a:t> </a:t>
            </a:r>
            <a:r>
              <a:rPr lang="lt-LT" sz="2800" b="1" dirty="0">
                <a:solidFill>
                  <a:srgbClr val="222222"/>
                </a:solidFill>
                <a:latin typeface="Calibri"/>
                <a:ea typeface="Calibri"/>
                <a:cs typeface="Calibri"/>
                <a:sym typeface="Calibri"/>
              </a:rPr>
              <a:t>sukurti</a:t>
            </a:r>
            <a:r>
              <a:rPr lang="en-US" sz="2800" b="1" dirty="0">
                <a:solidFill>
                  <a:srgbClr val="222222"/>
                </a:solidFill>
                <a:latin typeface="Calibri"/>
                <a:ea typeface="Calibri"/>
                <a:cs typeface="Calibri"/>
                <a:sym typeface="Calibri"/>
              </a:rPr>
              <a:t> </a:t>
            </a:r>
            <a:r>
              <a:rPr lang="en-US" sz="2800" b="1" dirty="0" err="1">
                <a:solidFill>
                  <a:srgbClr val="222222"/>
                </a:solidFill>
              </a:rPr>
              <a:t>empatijos</a:t>
            </a:r>
            <a:r>
              <a:rPr lang="en-US" sz="2800" b="1" dirty="0">
                <a:solidFill>
                  <a:srgbClr val="222222"/>
                </a:solidFill>
              </a:rPr>
              <a:t> </a:t>
            </a:r>
            <a:r>
              <a:rPr lang="en-US" sz="2800" b="1" dirty="0" err="1">
                <a:solidFill>
                  <a:srgbClr val="222222"/>
                </a:solidFill>
              </a:rPr>
              <a:t>žemėlapį</a:t>
            </a:r>
            <a:br>
              <a:rPr lang="en-US" sz="2800" dirty="0">
                <a:latin typeface="Calibri"/>
                <a:ea typeface="Calibri"/>
                <a:cs typeface="Calibri"/>
                <a:sym typeface="Calibri"/>
              </a:rPr>
            </a:br>
            <a:br>
              <a:rPr lang="en-US" sz="2800" dirty="0">
                <a:latin typeface="Calibri"/>
                <a:ea typeface="Calibri"/>
                <a:cs typeface="Calibri"/>
                <a:sym typeface="Calibri"/>
              </a:rPr>
            </a:br>
            <a:r>
              <a:rPr lang="en-US" sz="2400" dirty="0">
                <a:latin typeface="Calibri"/>
                <a:ea typeface="Calibri"/>
                <a:cs typeface="Calibri"/>
                <a:sym typeface="Calibri"/>
              </a:rPr>
              <a:t>1. </a:t>
            </a:r>
            <a:r>
              <a:rPr lang="en-US" sz="2400" dirty="0" err="1">
                <a:latin typeface="Calibri"/>
                <a:ea typeface="Calibri"/>
                <a:cs typeface="Calibri"/>
                <a:sym typeface="Calibri"/>
              </a:rPr>
              <a:t>Sukurkite</a:t>
            </a:r>
            <a:r>
              <a:rPr lang="en-US" sz="2400" dirty="0">
                <a:latin typeface="Calibri"/>
                <a:ea typeface="Calibri"/>
                <a:cs typeface="Calibri"/>
                <a:sym typeface="Calibri"/>
              </a:rPr>
              <a:t> </a:t>
            </a:r>
            <a:r>
              <a:rPr lang="en-US" sz="2400" dirty="0" err="1">
                <a:latin typeface="Calibri"/>
                <a:ea typeface="Calibri"/>
                <a:cs typeface="Calibri"/>
                <a:sym typeface="Calibri"/>
              </a:rPr>
              <a:t>norimą</a:t>
            </a:r>
            <a:r>
              <a:rPr lang="en-US" sz="2400" dirty="0">
                <a:latin typeface="Calibri"/>
                <a:ea typeface="Calibri"/>
                <a:cs typeface="Calibri"/>
                <a:sym typeface="Calibri"/>
              </a:rPr>
              <a:t> </a:t>
            </a:r>
            <a:r>
              <a:rPr lang="en-US" sz="2400" dirty="0" err="1">
                <a:latin typeface="Calibri"/>
                <a:ea typeface="Calibri"/>
                <a:cs typeface="Calibri"/>
                <a:sym typeface="Calibri"/>
              </a:rPr>
              <a:t>apibrėžti</a:t>
            </a:r>
            <a:r>
              <a:rPr lang="en-US" sz="2400" dirty="0">
                <a:latin typeface="Calibri"/>
                <a:ea typeface="Calibri"/>
                <a:cs typeface="Calibri"/>
                <a:sym typeface="Calibri"/>
              </a:rPr>
              <a:t> </a:t>
            </a:r>
            <a:r>
              <a:rPr lang="en-US" sz="2400" dirty="0" err="1">
                <a:latin typeface="Calibri"/>
                <a:ea typeface="Calibri"/>
                <a:cs typeface="Calibri"/>
                <a:sym typeface="Calibri"/>
              </a:rPr>
              <a:t>personą</a:t>
            </a:r>
            <a:endParaRPr sz="24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r>
              <a:rPr lang="en-US" sz="2400" dirty="0">
                <a:latin typeface="Calibri"/>
                <a:ea typeface="Calibri"/>
                <a:cs typeface="Calibri"/>
                <a:sym typeface="Calibri"/>
              </a:rPr>
              <a:t>2. </a:t>
            </a:r>
            <a:r>
              <a:rPr lang="en-US" sz="2400" dirty="0" err="1">
                <a:latin typeface="Calibri"/>
                <a:ea typeface="Calibri"/>
                <a:cs typeface="Calibri"/>
                <a:sym typeface="Calibri"/>
              </a:rPr>
              <a:t>Mąstydami</a:t>
            </a:r>
            <a:r>
              <a:rPr lang="en-US" sz="2400" dirty="0">
                <a:latin typeface="Calibri"/>
                <a:ea typeface="Calibri"/>
                <a:cs typeface="Calibri"/>
                <a:sym typeface="Calibri"/>
              </a:rPr>
              <a:t> </a:t>
            </a:r>
            <a:r>
              <a:rPr lang="en-US" sz="2400" dirty="0" err="1">
                <a:latin typeface="Calibri"/>
                <a:ea typeface="Calibri"/>
                <a:cs typeface="Calibri"/>
                <a:sym typeface="Calibri"/>
              </a:rPr>
              <a:t>apie</a:t>
            </a:r>
            <a:r>
              <a:rPr lang="en-US" sz="2400" dirty="0">
                <a:latin typeface="Calibri"/>
                <a:ea typeface="Calibri"/>
                <a:cs typeface="Calibri"/>
                <a:sym typeface="Calibri"/>
              </a:rPr>
              <a:t> </a:t>
            </a:r>
            <a:r>
              <a:rPr lang="en-US" sz="2400" dirty="0" err="1">
                <a:latin typeface="Calibri"/>
                <a:ea typeface="Calibri"/>
                <a:cs typeface="Calibri"/>
                <a:sym typeface="Calibri"/>
              </a:rPr>
              <a:t>šią</a:t>
            </a:r>
            <a:r>
              <a:rPr lang="en-US" sz="2400" dirty="0">
                <a:latin typeface="Calibri"/>
                <a:ea typeface="Calibri"/>
                <a:cs typeface="Calibri"/>
                <a:sym typeface="Calibri"/>
              </a:rPr>
              <a:t> </a:t>
            </a:r>
            <a:r>
              <a:rPr lang="en-US" sz="2400" dirty="0" err="1">
                <a:latin typeface="Calibri"/>
                <a:ea typeface="Calibri"/>
                <a:cs typeface="Calibri"/>
                <a:sym typeface="Calibri"/>
              </a:rPr>
              <a:t>asmenybę</a:t>
            </a:r>
            <a:r>
              <a:rPr lang="en-US" sz="2400" dirty="0">
                <a:latin typeface="Calibri"/>
                <a:ea typeface="Calibri"/>
                <a:cs typeface="Calibri"/>
                <a:sym typeface="Calibri"/>
              </a:rPr>
              <a:t>, </a:t>
            </a:r>
            <a:r>
              <a:rPr lang="en-US" sz="2400" dirty="0" err="1">
                <a:latin typeface="Calibri"/>
                <a:ea typeface="Calibri"/>
                <a:cs typeface="Calibri"/>
                <a:sym typeface="Calibri"/>
              </a:rPr>
              <a:t>pabandykite</a:t>
            </a:r>
            <a:r>
              <a:rPr lang="en-US" sz="2400" dirty="0">
                <a:latin typeface="Calibri"/>
                <a:ea typeface="Calibri"/>
                <a:cs typeface="Calibri"/>
                <a:sym typeface="Calibri"/>
              </a:rPr>
              <a:t> </a:t>
            </a:r>
            <a:r>
              <a:rPr lang="en-US" sz="2400" dirty="0" err="1">
                <a:latin typeface="Calibri"/>
                <a:ea typeface="Calibri"/>
                <a:cs typeface="Calibri"/>
                <a:sym typeface="Calibri"/>
              </a:rPr>
              <a:t>atsakyti</a:t>
            </a:r>
            <a:r>
              <a:rPr lang="en-US" sz="2400" dirty="0">
                <a:latin typeface="Calibri"/>
                <a:ea typeface="Calibri"/>
                <a:cs typeface="Calibri"/>
                <a:sym typeface="Calibri"/>
              </a:rPr>
              <a:t> į </a:t>
            </a:r>
            <a:r>
              <a:rPr lang="en-US" sz="2400" dirty="0" err="1">
                <a:latin typeface="Calibri"/>
                <a:ea typeface="Calibri"/>
                <a:cs typeface="Calibri"/>
                <a:sym typeface="Calibri"/>
              </a:rPr>
              <a:t>klausimus</a:t>
            </a:r>
            <a:r>
              <a:rPr lang="en-US" sz="2400" dirty="0">
                <a:latin typeface="Calibri"/>
                <a:ea typeface="Calibri"/>
                <a:cs typeface="Calibri"/>
                <a:sym typeface="Calibri"/>
              </a:rPr>
              <a:t>, </a:t>
            </a:r>
            <a:r>
              <a:rPr lang="en-US" sz="2400" dirty="0" err="1">
                <a:latin typeface="Calibri"/>
                <a:ea typeface="Calibri"/>
                <a:cs typeface="Calibri"/>
                <a:sym typeface="Calibri"/>
              </a:rPr>
              <a:t>pateiktus</a:t>
            </a:r>
            <a:r>
              <a:rPr lang="en-US" sz="2400" dirty="0">
                <a:latin typeface="Calibri"/>
                <a:ea typeface="Calibri"/>
                <a:cs typeface="Calibri"/>
                <a:sym typeface="Calibri"/>
              </a:rPr>
              <a:t> </a:t>
            </a:r>
            <a:r>
              <a:rPr lang="en-US" sz="2400" dirty="0" err="1">
                <a:latin typeface="Calibri"/>
                <a:ea typeface="Calibri"/>
                <a:cs typeface="Calibri"/>
                <a:sym typeface="Calibri"/>
              </a:rPr>
              <a:t>empatijos</a:t>
            </a:r>
            <a:r>
              <a:rPr lang="en-US" sz="2400" dirty="0">
                <a:latin typeface="Calibri"/>
                <a:ea typeface="Calibri"/>
                <a:cs typeface="Calibri"/>
                <a:sym typeface="Calibri"/>
              </a:rPr>
              <a:t> </a:t>
            </a:r>
            <a:r>
              <a:rPr lang="en-US" sz="2400" dirty="0" err="1">
                <a:latin typeface="Calibri"/>
                <a:ea typeface="Calibri"/>
                <a:cs typeface="Calibri"/>
                <a:sym typeface="Calibri"/>
              </a:rPr>
              <a:t>žemėlapyje</a:t>
            </a:r>
            <a:r>
              <a:rPr lang="en-US" sz="2400" dirty="0">
                <a:latin typeface="Calibri"/>
                <a:ea typeface="Calibri"/>
                <a:cs typeface="Calibri"/>
                <a:sym typeface="Calibri"/>
              </a:rPr>
              <a:t>. </a:t>
            </a:r>
            <a:endParaRPr sz="24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r>
              <a:rPr lang="en-US" sz="2400" dirty="0" err="1">
                <a:latin typeface="Calibri"/>
                <a:ea typeface="Calibri"/>
                <a:cs typeface="Calibri"/>
                <a:sym typeface="Calibri"/>
              </a:rPr>
              <a:t>Kiekvieną</a:t>
            </a:r>
            <a:r>
              <a:rPr lang="en-US" sz="2400" dirty="0">
                <a:latin typeface="Calibri"/>
                <a:ea typeface="Calibri"/>
                <a:cs typeface="Calibri"/>
                <a:sym typeface="Calibri"/>
              </a:rPr>
              <a:t> </a:t>
            </a:r>
            <a:r>
              <a:rPr lang="en-US" sz="2400" dirty="0" err="1">
                <a:latin typeface="Calibri"/>
                <a:ea typeface="Calibri"/>
                <a:cs typeface="Calibri"/>
                <a:sym typeface="Calibri"/>
              </a:rPr>
              <a:t>atsakymą</a:t>
            </a:r>
            <a:r>
              <a:rPr lang="en-US" sz="2400" dirty="0">
                <a:latin typeface="Calibri"/>
                <a:ea typeface="Calibri"/>
                <a:cs typeface="Calibri"/>
                <a:sym typeface="Calibri"/>
              </a:rPr>
              <a:t> </a:t>
            </a:r>
            <a:r>
              <a:rPr lang="en-US" sz="2400" dirty="0" err="1">
                <a:latin typeface="Calibri"/>
                <a:ea typeface="Calibri"/>
                <a:cs typeface="Calibri"/>
                <a:sym typeface="Calibri"/>
              </a:rPr>
              <a:t>užrašykite</a:t>
            </a:r>
            <a:r>
              <a:rPr lang="en-US" sz="2400" dirty="0">
                <a:latin typeface="Calibri"/>
                <a:ea typeface="Calibri"/>
                <a:cs typeface="Calibri"/>
                <a:sym typeface="Calibri"/>
              </a:rPr>
              <a:t> ant </a:t>
            </a:r>
            <a:r>
              <a:rPr lang="en-US" sz="2400" dirty="0" err="1">
                <a:latin typeface="Calibri"/>
                <a:ea typeface="Calibri"/>
                <a:cs typeface="Calibri"/>
                <a:sym typeface="Calibri"/>
              </a:rPr>
              <a:t>lapelio</a:t>
            </a:r>
            <a:r>
              <a:rPr lang="en-US" sz="2400" dirty="0">
                <a:latin typeface="Calibri"/>
                <a:ea typeface="Calibri"/>
                <a:cs typeface="Calibri"/>
                <a:sym typeface="Calibri"/>
              </a:rPr>
              <a:t> </a:t>
            </a:r>
            <a:r>
              <a:rPr lang="en-US" sz="2400" dirty="0" err="1">
                <a:latin typeface="Calibri"/>
                <a:ea typeface="Calibri"/>
                <a:cs typeface="Calibri"/>
                <a:sym typeface="Calibri"/>
              </a:rPr>
              <a:t>ir</a:t>
            </a:r>
            <a:r>
              <a:rPr lang="en-US" sz="2400" dirty="0">
                <a:latin typeface="Calibri"/>
                <a:ea typeface="Calibri"/>
                <a:cs typeface="Calibri"/>
                <a:sym typeface="Calibri"/>
              </a:rPr>
              <a:t> </a:t>
            </a:r>
            <a:r>
              <a:rPr lang="en-US" sz="2400" dirty="0" err="1">
                <a:latin typeface="Calibri"/>
                <a:ea typeface="Calibri"/>
                <a:cs typeface="Calibri"/>
                <a:sym typeface="Calibri"/>
              </a:rPr>
              <a:t>priklijuokite</a:t>
            </a:r>
            <a:r>
              <a:rPr lang="en-US" sz="2400" dirty="0">
                <a:latin typeface="Calibri"/>
                <a:ea typeface="Calibri"/>
                <a:cs typeface="Calibri"/>
                <a:sym typeface="Calibri"/>
              </a:rPr>
              <a:t> </a:t>
            </a:r>
            <a:r>
              <a:rPr lang="en-US" sz="2400" dirty="0" err="1">
                <a:latin typeface="Calibri"/>
                <a:ea typeface="Calibri"/>
                <a:cs typeface="Calibri"/>
                <a:sym typeface="Calibri"/>
              </a:rPr>
              <a:t>žemėlapyje</a:t>
            </a:r>
            <a:r>
              <a:rPr lang="en-US" sz="2400" dirty="0">
                <a:latin typeface="Calibri"/>
                <a:ea typeface="Calibri"/>
                <a:cs typeface="Calibri"/>
                <a:sym typeface="Calibri"/>
              </a:rPr>
              <a:t> </a:t>
            </a:r>
            <a:r>
              <a:rPr lang="en-US" sz="2400" dirty="0" err="1">
                <a:latin typeface="Calibri"/>
                <a:ea typeface="Calibri"/>
                <a:cs typeface="Calibri"/>
                <a:sym typeface="Calibri"/>
              </a:rPr>
              <a:t>atitinkamame</a:t>
            </a:r>
            <a:r>
              <a:rPr lang="en-US" sz="2400" dirty="0">
                <a:latin typeface="Calibri"/>
                <a:ea typeface="Calibri"/>
                <a:cs typeface="Calibri"/>
                <a:sym typeface="Calibri"/>
              </a:rPr>
              <a:t> </a:t>
            </a:r>
            <a:r>
              <a:rPr lang="en-US" sz="2400" dirty="0" err="1">
                <a:latin typeface="Calibri"/>
                <a:ea typeface="Calibri"/>
                <a:cs typeface="Calibri"/>
                <a:sym typeface="Calibri"/>
              </a:rPr>
              <a:t>kvadrante</a:t>
            </a:r>
            <a:r>
              <a:rPr lang="en-US" sz="2400" dirty="0">
                <a:latin typeface="Calibri"/>
                <a:ea typeface="Calibri"/>
                <a:cs typeface="Calibri"/>
                <a:sym typeface="Calibri"/>
              </a:rPr>
              <a:t>: </a:t>
            </a:r>
            <a:endParaRPr sz="24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86250"/>
              <a:buFont typeface="Calibri"/>
              <a:buNone/>
            </a:pPr>
            <a:endParaRPr sz="2400" dirty="0"/>
          </a:p>
          <a:p>
            <a:pPr marL="0" lvl="0" indent="0" algn="l" rtl="0">
              <a:lnSpc>
                <a:spcPct val="90000"/>
              </a:lnSpc>
              <a:spcBef>
                <a:spcPts val="0"/>
              </a:spcBef>
              <a:spcAft>
                <a:spcPts val="0"/>
              </a:spcAft>
              <a:buClr>
                <a:schemeClr val="dk1"/>
              </a:buClr>
              <a:buSzPct val="86250"/>
              <a:buFont typeface="Calibri"/>
              <a:buNone/>
            </a:pPr>
            <a:r>
              <a:rPr lang="en-US" sz="2400" b="1" dirty="0"/>
              <a:t>1 </a:t>
            </a:r>
            <a:r>
              <a:rPr lang="en-US" sz="2400" b="1" dirty="0" err="1"/>
              <a:t>klausimas</a:t>
            </a:r>
            <a:endParaRPr sz="2400" b="1" dirty="0"/>
          </a:p>
          <a:p>
            <a:pPr marL="0" lvl="0" indent="0" algn="l" rtl="0">
              <a:lnSpc>
                <a:spcPct val="90000"/>
              </a:lnSpc>
              <a:spcBef>
                <a:spcPts val="0"/>
              </a:spcBef>
              <a:spcAft>
                <a:spcPts val="0"/>
              </a:spcAft>
              <a:buClr>
                <a:schemeClr val="dk1"/>
              </a:buClr>
              <a:buSzPct val="86250"/>
              <a:buFont typeface="Calibri"/>
              <a:buNone/>
            </a:pPr>
            <a:r>
              <a:rPr lang="en-US" sz="2400" dirty="0" err="1">
                <a:latin typeface="Calibri"/>
                <a:ea typeface="Calibri"/>
                <a:cs typeface="Calibri"/>
                <a:sym typeface="Calibri"/>
              </a:rPr>
              <a:t>Ką</a:t>
            </a:r>
            <a:r>
              <a:rPr lang="en-US" sz="2400" dirty="0">
                <a:latin typeface="Calibri"/>
                <a:ea typeface="Calibri"/>
                <a:cs typeface="Calibri"/>
                <a:sym typeface="Calibri"/>
              </a:rPr>
              <a:t> </a:t>
            </a:r>
            <a:r>
              <a:rPr lang="en-US" sz="2400" dirty="0" err="1">
                <a:latin typeface="Calibri"/>
                <a:ea typeface="Calibri"/>
                <a:cs typeface="Calibri"/>
                <a:sym typeface="Calibri"/>
              </a:rPr>
              <a:t>mato</a:t>
            </a:r>
            <a:r>
              <a:rPr lang="en-US" sz="2400" dirty="0">
                <a:latin typeface="Calibri"/>
                <a:ea typeface="Calibri"/>
                <a:cs typeface="Calibri"/>
                <a:sym typeface="Calibri"/>
              </a:rPr>
              <a:t> </a:t>
            </a:r>
            <a:r>
              <a:rPr lang="lt-LT" sz="2400" dirty="0"/>
              <a:t>asmuo</a:t>
            </a:r>
            <a:r>
              <a:rPr lang="en-US" sz="2400" dirty="0"/>
              <a:t>?</a:t>
            </a:r>
            <a:r>
              <a:rPr lang="en-US" sz="2400" dirty="0">
                <a:latin typeface="Calibri"/>
                <a:ea typeface="Calibri"/>
                <a:cs typeface="Calibri"/>
                <a:sym typeface="Calibri"/>
              </a:rPr>
              <a:t> </a:t>
            </a:r>
            <a:r>
              <a:rPr lang="en-US" sz="2400" dirty="0" err="1">
                <a:latin typeface="Calibri"/>
                <a:ea typeface="Calibri"/>
                <a:cs typeface="Calibri"/>
                <a:sym typeface="Calibri"/>
              </a:rPr>
              <a:t>Koks</a:t>
            </a:r>
            <a:r>
              <a:rPr lang="en-US" sz="2400" dirty="0">
                <a:latin typeface="Calibri"/>
                <a:ea typeface="Calibri"/>
                <a:cs typeface="Calibri"/>
                <a:sym typeface="Calibri"/>
              </a:rPr>
              <a:t> </a:t>
            </a:r>
            <a:r>
              <a:rPr lang="en-US" sz="2400" dirty="0" err="1">
                <a:latin typeface="Calibri"/>
                <a:ea typeface="Calibri"/>
                <a:cs typeface="Calibri"/>
                <a:sym typeface="Calibri"/>
              </a:rPr>
              <a:t>yra</a:t>
            </a:r>
            <a:r>
              <a:rPr lang="en-US" sz="2400" dirty="0">
                <a:latin typeface="Calibri"/>
                <a:ea typeface="Calibri"/>
                <a:cs typeface="Calibri"/>
                <a:sym typeface="Calibri"/>
              </a:rPr>
              <a:t> </a:t>
            </a:r>
            <a:r>
              <a:rPr lang="en-US" sz="2400" dirty="0" err="1">
                <a:latin typeface="Calibri"/>
                <a:ea typeface="Calibri"/>
                <a:cs typeface="Calibri"/>
                <a:sym typeface="Calibri"/>
              </a:rPr>
              <a:t>pasaulis</a:t>
            </a:r>
            <a:r>
              <a:rPr lang="en-US" sz="2400" dirty="0">
                <a:latin typeface="Calibri"/>
                <a:ea typeface="Calibri"/>
                <a:cs typeface="Calibri"/>
                <a:sym typeface="Calibri"/>
              </a:rPr>
              <a:t>, </a:t>
            </a:r>
            <a:r>
              <a:rPr lang="en-US" sz="2400" dirty="0" err="1">
                <a:latin typeface="Calibri"/>
                <a:ea typeface="Calibri"/>
                <a:cs typeface="Calibri"/>
                <a:sym typeface="Calibri"/>
              </a:rPr>
              <a:t>kuriame</a:t>
            </a:r>
            <a:r>
              <a:rPr lang="en-US" sz="2400" dirty="0">
                <a:latin typeface="Calibri"/>
                <a:ea typeface="Calibri"/>
                <a:cs typeface="Calibri"/>
                <a:sym typeface="Calibri"/>
              </a:rPr>
              <a:t> </a:t>
            </a:r>
            <a:r>
              <a:rPr lang="lt-LT" sz="2400" dirty="0">
                <a:latin typeface="Calibri"/>
                <a:ea typeface="Calibri"/>
                <a:cs typeface="Calibri"/>
                <a:sym typeface="Calibri"/>
              </a:rPr>
              <a:t>jis </a:t>
            </a:r>
            <a:r>
              <a:rPr lang="en-US" sz="2400" dirty="0" err="1">
                <a:latin typeface="Calibri"/>
                <a:ea typeface="Calibri"/>
                <a:cs typeface="Calibri"/>
                <a:sym typeface="Calibri"/>
              </a:rPr>
              <a:t>gyvena</a:t>
            </a:r>
            <a:r>
              <a:rPr lang="en-US" sz="2400" dirty="0">
                <a:latin typeface="Calibri"/>
                <a:ea typeface="Calibri"/>
                <a:cs typeface="Calibri"/>
                <a:sym typeface="Calibri"/>
              </a:rPr>
              <a:t>? </a:t>
            </a:r>
            <a:r>
              <a:rPr lang="en-US" sz="2400" dirty="0" err="1">
                <a:latin typeface="Calibri"/>
                <a:ea typeface="Calibri"/>
                <a:cs typeface="Calibri"/>
                <a:sym typeface="Calibri"/>
              </a:rPr>
              <a:t>Su</a:t>
            </a:r>
            <a:r>
              <a:rPr lang="en-US" sz="2400" dirty="0">
                <a:latin typeface="Calibri"/>
                <a:ea typeface="Calibri"/>
                <a:cs typeface="Calibri"/>
                <a:sym typeface="Calibri"/>
              </a:rPr>
              <a:t> </a:t>
            </a:r>
            <a:r>
              <a:rPr lang="en-US" sz="2400" dirty="0" err="1">
                <a:latin typeface="Calibri"/>
                <a:ea typeface="Calibri"/>
                <a:cs typeface="Calibri"/>
                <a:sym typeface="Calibri"/>
              </a:rPr>
              <a:t>kuo</a:t>
            </a:r>
            <a:r>
              <a:rPr lang="en-US" sz="2400" dirty="0">
                <a:latin typeface="Calibri"/>
                <a:ea typeface="Calibri"/>
                <a:cs typeface="Calibri"/>
                <a:sym typeface="Calibri"/>
              </a:rPr>
              <a:t> </a:t>
            </a:r>
            <a:r>
              <a:rPr lang="en-US" sz="2400" dirty="0" err="1"/>
              <a:t>jis</a:t>
            </a:r>
            <a:r>
              <a:rPr lang="en-US" sz="2400" dirty="0"/>
              <a:t> </a:t>
            </a:r>
            <a:r>
              <a:rPr lang="en-US" sz="2400" dirty="0" err="1">
                <a:latin typeface="Calibri"/>
                <a:ea typeface="Calibri"/>
                <a:cs typeface="Calibri"/>
                <a:sym typeface="Calibri"/>
              </a:rPr>
              <a:t>susijęs</a:t>
            </a:r>
            <a:r>
              <a:rPr lang="en-US" sz="2400" dirty="0">
                <a:latin typeface="Calibri"/>
                <a:ea typeface="Calibri"/>
                <a:cs typeface="Calibri"/>
                <a:sym typeface="Calibri"/>
              </a:rPr>
              <a:t>? Į </a:t>
            </a:r>
            <a:r>
              <a:rPr lang="en-US" sz="2400" dirty="0" err="1">
                <a:latin typeface="Calibri"/>
                <a:ea typeface="Calibri"/>
                <a:cs typeface="Calibri"/>
                <a:sym typeface="Calibri"/>
              </a:rPr>
              <a:t>kokius</a:t>
            </a:r>
            <a:r>
              <a:rPr lang="en-US" sz="2400" dirty="0">
                <a:latin typeface="Calibri"/>
                <a:ea typeface="Calibri"/>
                <a:cs typeface="Calibri"/>
                <a:sym typeface="Calibri"/>
              </a:rPr>
              <a:t> </a:t>
            </a:r>
            <a:r>
              <a:rPr lang="en-US" sz="2400" dirty="0" err="1">
                <a:latin typeface="Calibri"/>
                <a:ea typeface="Calibri"/>
                <a:cs typeface="Calibri"/>
                <a:sym typeface="Calibri"/>
              </a:rPr>
              <a:t>dalykus</a:t>
            </a:r>
            <a:r>
              <a:rPr lang="en-US" sz="2400" dirty="0">
                <a:latin typeface="Calibri"/>
                <a:ea typeface="Calibri"/>
                <a:cs typeface="Calibri"/>
                <a:sym typeface="Calibri"/>
              </a:rPr>
              <a:t> </a:t>
            </a:r>
            <a:r>
              <a:rPr lang="en-US" sz="2400" dirty="0" err="1"/>
              <a:t>jis</a:t>
            </a:r>
            <a:r>
              <a:rPr lang="en-US" sz="2400" dirty="0"/>
              <a:t> </a:t>
            </a:r>
            <a:r>
              <a:rPr lang="en-US" sz="2400" dirty="0" err="1">
                <a:latin typeface="Calibri"/>
                <a:ea typeface="Calibri"/>
                <a:cs typeface="Calibri"/>
                <a:sym typeface="Calibri"/>
              </a:rPr>
              <a:t>sutelkia</a:t>
            </a:r>
            <a:r>
              <a:rPr lang="en-US" sz="2400" dirty="0">
                <a:latin typeface="Calibri"/>
                <a:ea typeface="Calibri"/>
                <a:cs typeface="Calibri"/>
                <a:sym typeface="Calibri"/>
              </a:rPr>
              <a:t> </a:t>
            </a:r>
            <a:r>
              <a:rPr lang="en-US" sz="2400" dirty="0" err="1">
                <a:latin typeface="Calibri"/>
                <a:ea typeface="Calibri"/>
                <a:cs typeface="Calibri"/>
                <a:sym typeface="Calibri"/>
              </a:rPr>
              <a:t>dėmesį</a:t>
            </a:r>
            <a:r>
              <a:rPr lang="en-US" sz="2400" dirty="0">
                <a:latin typeface="Calibri"/>
                <a:ea typeface="Calibri"/>
                <a:cs typeface="Calibri"/>
                <a:sym typeface="Calibri"/>
              </a:rPr>
              <a:t>? </a:t>
            </a: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69" name="Google Shape;169;p24"/>
          <p:cNvGrpSpPr/>
          <p:nvPr/>
        </p:nvGrpSpPr>
        <p:grpSpPr>
          <a:xfrm>
            <a:off x="441960" y="561256"/>
            <a:ext cx="1128382" cy="847206"/>
            <a:chOff x="7393391" y="1075612"/>
            <a:chExt cx="1128382" cy="847206"/>
          </a:xfrm>
        </p:grpSpPr>
        <p:sp>
          <p:nvSpPr>
            <p:cNvPr id="170" name="Google Shape;170;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1" name="Google Shape;171;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72" name="Google Shape;172;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6"/>
        <p:cNvGrpSpPr/>
        <p:nvPr/>
      </p:nvGrpSpPr>
      <p:grpSpPr>
        <a:xfrm>
          <a:off x="0" y="0"/>
          <a:ext cx="0" cy="0"/>
          <a:chOff x="0" y="0"/>
          <a:chExt cx="0" cy="0"/>
        </a:xfrm>
      </p:grpSpPr>
      <p:sp>
        <p:nvSpPr>
          <p:cNvPr id="178" name="Google Shape;178;g1b0e6279ad5_0_35"/>
          <p:cNvSpPr/>
          <p:nvPr/>
        </p:nvSpPr>
        <p:spPr>
          <a:xfrm>
            <a:off x="4715123" y="6287"/>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80" name="Google Shape;180;g1b0e6279ad5_0_35"/>
          <p:cNvGrpSpPr/>
          <p:nvPr/>
        </p:nvGrpSpPr>
        <p:grpSpPr>
          <a:xfrm>
            <a:off x="441960" y="561256"/>
            <a:ext cx="1128381" cy="847205"/>
            <a:chOff x="7393391" y="1075612"/>
            <a:chExt cx="1128381" cy="847205"/>
          </a:xfrm>
        </p:grpSpPr>
        <p:sp>
          <p:nvSpPr>
            <p:cNvPr id="181" name="Google Shape;181;g1b0e6279ad5_0_3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2" name="Google Shape;182;g1b0e6279ad5_0_3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83" name="Google Shape;183;g1b0e6279ad5_0_3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2" name="TextBox 1">
            <a:extLst>
              <a:ext uri="{FF2B5EF4-FFF2-40B4-BE49-F238E27FC236}">
                <a16:creationId xmlns:a16="http://schemas.microsoft.com/office/drawing/2014/main" id="{D6926018-71D6-2CD0-D2B2-AB6B0CEEBC97}"/>
              </a:ext>
            </a:extLst>
          </p:cNvPr>
          <p:cNvSpPr txBox="1"/>
          <p:nvPr/>
        </p:nvSpPr>
        <p:spPr>
          <a:xfrm>
            <a:off x="2148231" y="1046563"/>
            <a:ext cx="8252460" cy="4801314"/>
          </a:xfrm>
          <a:prstGeom prst="rect">
            <a:avLst/>
          </a:prstGeom>
          <a:noFill/>
        </p:spPr>
        <p:txBody>
          <a:bodyPr wrap="square" rtlCol="0">
            <a:spAutoFit/>
          </a:bodyPr>
          <a:lstStyle/>
          <a:p>
            <a:pPr marL="0" lvl="0" indent="0" algn="l" rtl="0">
              <a:lnSpc>
                <a:spcPct val="90000"/>
              </a:lnSpc>
              <a:spcBef>
                <a:spcPts val="0"/>
              </a:spcBef>
              <a:spcAft>
                <a:spcPts val="0"/>
              </a:spcAft>
              <a:buClr>
                <a:schemeClr val="dk1"/>
              </a:buClr>
              <a:buSzPct val="100000"/>
              <a:buFont typeface="Calibri"/>
              <a:buNone/>
            </a:pPr>
            <a:r>
              <a:rPr lang="lt-LT" sz="2800" b="1" dirty="0">
                <a:solidFill>
                  <a:srgbClr val="222222"/>
                </a:solidFill>
                <a:latin typeface="Calibri"/>
                <a:ea typeface="Calibri"/>
                <a:cs typeface="Calibri"/>
                <a:sym typeface="Calibri"/>
              </a:rPr>
              <a:t>Patarimai, kaip sukurti </a:t>
            </a:r>
            <a:r>
              <a:rPr lang="lt-LT" sz="2800" b="1" dirty="0">
                <a:solidFill>
                  <a:srgbClr val="222222"/>
                </a:solidFill>
              </a:rPr>
              <a:t>empatijos žemėlapį</a:t>
            </a:r>
            <a:br>
              <a:rPr lang="lt-LT" sz="2800" dirty="0">
                <a:latin typeface="Calibri"/>
                <a:ea typeface="Calibri"/>
                <a:cs typeface="Calibri"/>
                <a:sym typeface="Calibri"/>
              </a:rPr>
            </a:br>
            <a:br>
              <a:rPr lang="lt-LT" sz="2800" dirty="0">
                <a:latin typeface="Calibri"/>
                <a:ea typeface="Calibri"/>
                <a:cs typeface="Calibri"/>
                <a:sym typeface="Calibri"/>
              </a:rPr>
            </a:br>
            <a:r>
              <a:rPr lang="lt-LT" sz="2200" b="1" dirty="0"/>
              <a:t>2 klausimas</a:t>
            </a:r>
          </a:p>
          <a:p>
            <a:pPr marL="0" lvl="0" indent="0" algn="l" rtl="0">
              <a:lnSpc>
                <a:spcPct val="90000"/>
              </a:lnSpc>
              <a:spcBef>
                <a:spcPts val="0"/>
              </a:spcBef>
              <a:spcAft>
                <a:spcPts val="0"/>
              </a:spcAft>
              <a:buClr>
                <a:schemeClr val="dk1"/>
              </a:buClr>
              <a:buSzPct val="86250"/>
              <a:buFont typeface="Calibri"/>
              <a:buNone/>
            </a:pPr>
            <a:r>
              <a:rPr lang="lt-LT" sz="2200" dirty="0">
                <a:latin typeface="Calibri"/>
                <a:ea typeface="Calibri"/>
                <a:cs typeface="Calibri"/>
                <a:sym typeface="Calibri"/>
              </a:rPr>
              <a:t>Ką </a:t>
            </a:r>
            <a:r>
              <a:rPr lang="lt-LT" sz="2200" dirty="0"/>
              <a:t>jis </a:t>
            </a:r>
            <a:r>
              <a:rPr lang="lt-LT" sz="2200" dirty="0">
                <a:latin typeface="Calibri"/>
                <a:ea typeface="Calibri"/>
                <a:cs typeface="Calibri"/>
                <a:sym typeface="Calibri"/>
              </a:rPr>
              <a:t>girdi? Kokie žmonės ir idėjos daro jam įtaką</a:t>
            </a:r>
            <a:r>
              <a:rPr lang="lt-LT" sz="2200" dirty="0"/>
              <a:t>?</a:t>
            </a:r>
            <a:r>
              <a:rPr lang="lt-LT" sz="2200" dirty="0">
                <a:latin typeface="Calibri"/>
                <a:ea typeface="Calibri"/>
                <a:cs typeface="Calibri"/>
                <a:sym typeface="Calibri"/>
              </a:rPr>
              <a:t> Kokie yra </a:t>
            </a:r>
            <a:r>
              <a:rPr lang="lt-LT" sz="2200" dirty="0"/>
              <a:t>jo </a:t>
            </a:r>
            <a:r>
              <a:rPr lang="lt-LT" sz="2200" dirty="0">
                <a:latin typeface="Calibri"/>
                <a:ea typeface="Calibri"/>
                <a:cs typeface="Calibri"/>
                <a:sym typeface="Calibri"/>
              </a:rPr>
              <a:t>mėgstamiausi prekių ženklai? Kokiomis komunikacijos priemonėmis </a:t>
            </a:r>
            <a:r>
              <a:rPr lang="lt-LT" sz="2200" dirty="0"/>
              <a:t>jis </a:t>
            </a:r>
            <a:r>
              <a:rPr lang="lt-LT" sz="2200" dirty="0">
                <a:latin typeface="Calibri"/>
                <a:ea typeface="Calibri"/>
                <a:cs typeface="Calibri"/>
                <a:sym typeface="Calibri"/>
              </a:rPr>
              <a:t>naudojasi ir su kuriomis susiduria?</a:t>
            </a:r>
          </a:p>
          <a:p>
            <a:pPr marL="0" lvl="0" indent="0" algn="l" rtl="0">
              <a:lnSpc>
                <a:spcPct val="90000"/>
              </a:lnSpc>
              <a:spcBef>
                <a:spcPts val="0"/>
              </a:spcBef>
              <a:spcAft>
                <a:spcPts val="0"/>
              </a:spcAft>
              <a:buClr>
                <a:schemeClr val="dk1"/>
              </a:buClr>
              <a:buSzPct val="86250"/>
              <a:buFont typeface="Calibri"/>
              <a:buNone/>
            </a:pPr>
            <a:endParaRPr lang="lt-LT" sz="2200" dirty="0"/>
          </a:p>
          <a:p>
            <a:pPr marL="0" lvl="0" indent="0" algn="l" rtl="0">
              <a:lnSpc>
                <a:spcPct val="90000"/>
              </a:lnSpc>
              <a:spcBef>
                <a:spcPts val="0"/>
              </a:spcBef>
              <a:spcAft>
                <a:spcPts val="0"/>
              </a:spcAft>
              <a:buClr>
                <a:schemeClr val="dk1"/>
              </a:buClr>
              <a:buSzPct val="86250"/>
              <a:buFont typeface="Calibri"/>
              <a:buNone/>
            </a:pPr>
            <a:r>
              <a:rPr lang="lt-LT" sz="2200" b="1" dirty="0"/>
              <a:t>3 klausimas</a:t>
            </a:r>
          </a:p>
          <a:p>
            <a:pPr marL="0" lvl="0" indent="0" algn="l" rtl="0">
              <a:lnSpc>
                <a:spcPct val="90000"/>
              </a:lnSpc>
              <a:spcBef>
                <a:spcPts val="0"/>
              </a:spcBef>
              <a:spcAft>
                <a:spcPts val="0"/>
              </a:spcAft>
              <a:buClr>
                <a:schemeClr val="dk1"/>
              </a:buClr>
              <a:buSzPct val="86250"/>
              <a:buFont typeface="Calibri"/>
              <a:buNone/>
            </a:pPr>
            <a:r>
              <a:rPr lang="lt-LT" sz="2200" dirty="0">
                <a:latin typeface="Calibri"/>
                <a:ea typeface="Calibri"/>
                <a:cs typeface="Calibri"/>
                <a:sym typeface="Calibri"/>
              </a:rPr>
              <a:t>Ką </a:t>
            </a:r>
            <a:r>
              <a:rPr lang="lt-LT" sz="2200" dirty="0"/>
              <a:t>jis </a:t>
            </a:r>
            <a:r>
              <a:rPr lang="lt-LT" sz="2200" dirty="0">
                <a:latin typeface="Calibri"/>
                <a:ea typeface="Calibri"/>
                <a:cs typeface="Calibri"/>
                <a:sym typeface="Calibri"/>
              </a:rPr>
              <a:t>galvoja ir jaučia? Kaip jaučiasi pasaulyje? Kokie </a:t>
            </a:r>
            <a:r>
              <a:rPr lang="lt-LT" sz="2200" dirty="0"/>
              <a:t>jo </a:t>
            </a:r>
            <a:r>
              <a:rPr lang="lt-LT" sz="2200" dirty="0">
                <a:latin typeface="Calibri"/>
                <a:ea typeface="Calibri"/>
                <a:cs typeface="Calibri"/>
                <a:sym typeface="Calibri"/>
              </a:rPr>
              <a:t>rūpesčiai? Kokios </a:t>
            </a:r>
            <a:r>
              <a:rPr lang="lt-LT" sz="2200" dirty="0"/>
              <a:t>jo </a:t>
            </a:r>
            <a:r>
              <a:rPr lang="lt-LT" sz="2200" dirty="0">
                <a:latin typeface="Calibri"/>
                <a:ea typeface="Calibri"/>
                <a:cs typeface="Calibri"/>
                <a:sym typeface="Calibri"/>
              </a:rPr>
              <a:t>svajonės? Kaip </a:t>
            </a:r>
            <a:r>
              <a:rPr lang="lt-LT" sz="2200" dirty="0"/>
              <a:t>jis </a:t>
            </a:r>
            <a:r>
              <a:rPr lang="lt-LT" sz="2200" dirty="0">
                <a:latin typeface="Calibri"/>
                <a:ea typeface="Calibri"/>
                <a:cs typeface="Calibri"/>
                <a:sym typeface="Calibri"/>
              </a:rPr>
              <a:t>jaučiasi, kai naudojasi paslaugomis?</a:t>
            </a:r>
          </a:p>
          <a:p>
            <a:pPr marL="0" lvl="0" indent="0" algn="l" rtl="0">
              <a:lnSpc>
                <a:spcPct val="90000"/>
              </a:lnSpc>
              <a:spcBef>
                <a:spcPts val="0"/>
              </a:spcBef>
              <a:spcAft>
                <a:spcPts val="0"/>
              </a:spcAft>
              <a:buClr>
                <a:schemeClr val="dk1"/>
              </a:buClr>
              <a:buSzPct val="86250"/>
              <a:buFont typeface="Calibri"/>
              <a:buNone/>
            </a:pPr>
            <a:endParaRPr lang="lt-LT" sz="2200" dirty="0"/>
          </a:p>
          <a:p>
            <a:pPr marL="0" lvl="0" indent="0" algn="l" rtl="0">
              <a:lnSpc>
                <a:spcPct val="90000"/>
              </a:lnSpc>
              <a:spcBef>
                <a:spcPts val="0"/>
              </a:spcBef>
              <a:spcAft>
                <a:spcPts val="0"/>
              </a:spcAft>
              <a:buClr>
                <a:schemeClr val="dk1"/>
              </a:buClr>
              <a:buSzPct val="45833"/>
              <a:buFont typeface="Arial"/>
              <a:buNone/>
            </a:pPr>
            <a:r>
              <a:rPr lang="lt-LT" sz="2200" b="1" dirty="0"/>
              <a:t>4 klausimas</a:t>
            </a:r>
          </a:p>
          <a:p>
            <a:pPr marL="0" lvl="0" indent="0" algn="l" rtl="0">
              <a:lnSpc>
                <a:spcPct val="90000"/>
              </a:lnSpc>
              <a:spcBef>
                <a:spcPts val="0"/>
              </a:spcBef>
              <a:spcAft>
                <a:spcPts val="0"/>
              </a:spcAft>
              <a:buClr>
                <a:schemeClr val="dk1"/>
              </a:buClr>
              <a:buSzPct val="45833"/>
              <a:buFont typeface="Arial"/>
              <a:buNone/>
            </a:pPr>
            <a:r>
              <a:rPr lang="lt-LT" sz="2200" dirty="0">
                <a:latin typeface="Calibri"/>
                <a:ea typeface="Calibri"/>
                <a:cs typeface="Calibri"/>
                <a:sym typeface="Calibri"/>
              </a:rPr>
              <a:t>Ką jis sako ir daro? Ką </a:t>
            </a:r>
            <a:r>
              <a:rPr lang="lt-LT" sz="2200" dirty="0"/>
              <a:t>jis </a:t>
            </a:r>
            <a:r>
              <a:rPr lang="lt-LT" sz="2200" dirty="0">
                <a:latin typeface="Calibri"/>
                <a:ea typeface="Calibri"/>
                <a:cs typeface="Calibri"/>
                <a:sym typeface="Calibri"/>
              </a:rPr>
              <a:t>sako ir ką daro, kai naudojasi paslauga? Kokie </a:t>
            </a:r>
            <a:r>
              <a:rPr lang="lt-LT" sz="2200" dirty="0"/>
              <a:t>jo </a:t>
            </a:r>
            <a:r>
              <a:rPr lang="lt-LT" sz="2200" dirty="0">
                <a:latin typeface="Calibri"/>
                <a:ea typeface="Calibri"/>
                <a:cs typeface="Calibri"/>
                <a:sym typeface="Calibri"/>
              </a:rPr>
              <a:t>pomėgiai? </a:t>
            </a:r>
          </a:p>
          <a:p>
            <a:pPr marL="0" lvl="0" indent="0" algn="l" rtl="0">
              <a:lnSpc>
                <a:spcPct val="90000"/>
              </a:lnSpc>
              <a:spcBef>
                <a:spcPts val="0"/>
              </a:spcBef>
              <a:spcAft>
                <a:spcPts val="0"/>
              </a:spcAft>
              <a:buClr>
                <a:schemeClr val="dk1"/>
              </a:buClr>
              <a:buSzPct val="45833"/>
              <a:buFont typeface="Arial"/>
              <a:buNone/>
            </a:pPr>
            <a:endParaRPr lang="lt-LT" sz="20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7"/>
        <p:cNvGrpSpPr/>
        <p:nvPr/>
      </p:nvGrpSpPr>
      <p:grpSpPr>
        <a:xfrm>
          <a:off x="0" y="0"/>
          <a:ext cx="0" cy="0"/>
          <a:chOff x="0" y="0"/>
          <a:chExt cx="0" cy="0"/>
        </a:xfrm>
      </p:grpSpPr>
      <p:sp>
        <p:nvSpPr>
          <p:cNvPr id="188" name="Google Shape;188;g1b0e6279ad5_0_4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9" name="Google Shape;189;g1b0e6279ad5_0_4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0" name="Google Shape;190;g1b0e6279ad5_0_45"/>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45833"/>
              <a:buFont typeface="Arial"/>
              <a:buNone/>
            </a:pPr>
            <a:r>
              <a:rPr lang="en-US" sz="2800" b="1" dirty="0">
                <a:solidFill>
                  <a:srgbClr val="222222"/>
                </a:solidFill>
                <a:latin typeface="Calibri"/>
                <a:ea typeface="Calibri"/>
                <a:cs typeface="Calibri"/>
                <a:sym typeface="Calibri"/>
              </a:rPr>
              <a:t> </a:t>
            </a:r>
            <a:r>
              <a:rPr lang="en-US" sz="3100" b="1" dirty="0" err="1">
                <a:solidFill>
                  <a:srgbClr val="222222"/>
                </a:solidFill>
                <a:latin typeface="Calibri"/>
                <a:ea typeface="Calibri"/>
                <a:cs typeface="Calibri"/>
                <a:sym typeface="Calibri"/>
              </a:rPr>
              <a:t>Patarimai</a:t>
            </a:r>
            <a:r>
              <a:rPr lang="en-US" sz="3100" b="1" dirty="0">
                <a:solidFill>
                  <a:srgbClr val="222222"/>
                </a:solidFill>
                <a:latin typeface="Calibri"/>
                <a:ea typeface="Calibri"/>
                <a:cs typeface="Calibri"/>
                <a:sym typeface="Calibri"/>
              </a:rPr>
              <a:t>, </a:t>
            </a:r>
            <a:r>
              <a:rPr lang="en-US" sz="3100" b="1" dirty="0" err="1">
                <a:solidFill>
                  <a:srgbClr val="222222"/>
                </a:solidFill>
                <a:latin typeface="Calibri"/>
                <a:ea typeface="Calibri"/>
                <a:cs typeface="Calibri"/>
                <a:sym typeface="Calibri"/>
              </a:rPr>
              <a:t>kaip</a:t>
            </a:r>
            <a:r>
              <a:rPr lang="en-US" sz="3100" b="1" dirty="0">
                <a:solidFill>
                  <a:srgbClr val="222222"/>
                </a:solidFill>
                <a:latin typeface="Calibri"/>
                <a:ea typeface="Calibri"/>
                <a:cs typeface="Calibri"/>
                <a:sym typeface="Calibri"/>
              </a:rPr>
              <a:t> </a:t>
            </a:r>
            <a:r>
              <a:rPr lang="en-US" sz="3100" b="1" dirty="0" err="1">
                <a:solidFill>
                  <a:srgbClr val="222222"/>
                </a:solidFill>
                <a:latin typeface="Calibri"/>
                <a:ea typeface="Calibri"/>
                <a:cs typeface="Calibri"/>
                <a:sym typeface="Calibri"/>
              </a:rPr>
              <a:t>sukurti</a:t>
            </a:r>
            <a:r>
              <a:rPr lang="en-US" sz="3100" b="1" dirty="0">
                <a:solidFill>
                  <a:srgbClr val="222222"/>
                </a:solidFill>
                <a:latin typeface="Calibri"/>
                <a:ea typeface="Calibri"/>
                <a:cs typeface="Calibri"/>
                <a:sym typeface="Calibri"/>
              </a:rPr>
              <a:t> </a:t>
            </a:r>
            <a:r>
              <a:rPr lang="en-US" sz="3100" b="1" dirty="0" err="1">
                <a:solidFill>
                  <a:srgbClr val="222222"/>
                </a:solidFill>
              </a:rPr>
              <a:t>empatijos</a:t>
            </a:r>
            <a:r>
              <a:rPr lang="en-US" sz="3100" b="1" dirty="0">
                <a:solidFill>
                  <a:srgbClr val="222222"/>
                </a:solidFill>
              </a:rPr>
              <a:t> </a:t>
            </a:r>
            <a:r>
              <a:rPr lang="en-US" sz="3100" b="1" dirty="0" err="1">
                <a:solidFill>
                  <a:srgbClr val="222222"/>
                </a:solidFill>
              </a:rPr>
              <a:t>žemėlapį</a:t>
            </a:r>
            <a:br>
              <a:rPr lang="en-US" sz="2800" dirty="0">
                <a:latin typeface="Calibri"/>
                <a:ea typeface="Calibri"/>
                <a:cs typeface="Calibri"/>
                <a:sym typeface="Calibri"/>
              </a:rPr>
            </a:br>
            <a:br>
              <a:rPr lang="en-US" sz="2800" dirty="0">
                <a:latin typeface="Calibri"/>
                <a:ea typeface="Calibri"/>
                <a:cs typeface="Calibri"/>
                <a:sym typeface="Calibri"/>
              </a:rPr>
            </a:br>
            <a:r>
              <a:rPr lang="lt-LT" sz="2400" b="1" dirty="0">
                <a:latin typeface="Calibri"/>
                <a:ea typeface="Calibri"/>
                <a:cs typeface="Calibri"/>
                <a:sym typeface="Calibri"/>
              </a:rPr>
              <a:t>5 klausimas</a:t>
            </a:r>
            <a:br>
              <a:rPr lang="lt-LT" sz="2400" b="1" dirty="0">
                <a:latin typeface="Calibri"/>
                <a:ea typeface="Calibri"/>
                <a:cs typeface="Calibri"/>
                <a:sym typeface="Calibri"/>
              </a:rPr>
            </a:br>
            <a:r>
              <a:rPr lang="lt-LT" sz="2400" dirty="0">
                <a:latin typeface="Calibri"/>
                <a:ea typeface="Calibri"/>
                <a:cs typeface="Calibri"/>
                <a:sym typeface="Calibri"/>
              </a:rPr>
              <a:t>Kokie yra jo skausmai? Kokios yra jo baimės? Kokie yra jo nusivylimai? Kokias kliūtis jis turi įveikti, kad pasiektų tai, ko nori? </a:t>
            </a:r>
            <a:br>
              <a:rPr lang="lt-LT" sz="2400" dirty="0">
                <a:latin typeface="Calibri"/>
                <a:ea typeface="Calibri"/>
                <a:cs typeface="Calibri"/>
                <a:sym typeface="Calibri"/>
              </a:rPr>
            </a:br>
            <a:br>
              <a:rPr lang="lt-LT" sz="2400" dirty="0">
                <a:latin typeface="Calibri"/>
                <a:ea typeface="Calibri"/>
                <a:cs typeface="Calibri"/>
                <a:sym typeface="Calibri"/>
              </a:rPr>
            </a:br>
            <a:r>
              <a:rPr lang="lt-LT" sz="2400" b="1" dirty="0">
                <a:latin typeface="Calibri"/>
                <a:ea typeface="Calibri"/>
                <a:cs typeface="Calibri"/>
                <a:sym typeface="Calibri"/>
              </a:rPr>
              <a:t>6 klausimas</a:t>
            </a:r>
            <a:br>
              <a:rPr lang="lt-LT" sz="2400" b="1" dirty="0">
                <a:latin typeface="Calibri"/>
                <a:ea typeface="Calibri"/>
                <a:cs typeface="Calibri"/>
                <a:sym typeface="Calibri"/>
              </a:rPr>
            </a:br>
            <a:r>
              <a:rPr lang="lt-LT" sz="2400" dirty="0">
                <a:latin typeface="Calibri"/>
                <a:ea typeface="Calibri"/>
                <a:cs typeface="Calibri"/>
                <a:sym typeface="Calibri"/>
              </a:rPr>
              <a:t>Kokie yra jo poreikiai? Ką norėtų gauti? Kas užbaigtų jo problemas? Kada jaustųsi patenkintas?</a:t>
            </a:r>
            <a:br>
              <a:rPr lang="lt-LT" sz="2400" dirty="0"/>
            </a:b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91" name="Google Shape;191;g1b0e6279ad5_0_45"/>
          <p:cNvGrpSpPr/>
          <p:nvPr/>
        </p:nvGrpSpPr>
        <p:grpSpPr>
          <a:xfrm>
            <a:off x="441960" y="561256"/>
            <a:ext cx="1128381" cy="847205"/>
            <a:chOff x="7393391" y="1075612"/>
            <a:chExt cx="1128381" cy="847205"/>
          </a:xfrm>
        </p:grpSpPr>
        <p:sp>
          <p:nvSpPr>
            <p:cNvPr id="192" name="Google Shape;192;g1b0e6279ad5_0_4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g1b0e6279ad5_0_45"/>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94" name="Google Shape;194;g1b0e6279ad5_0_4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838</Words>
  <Application>Microsoft Office PowerPoint</Application>
  <PresentationFormat>Widescreen</PresentationFormat>
  <Paragraphs>67</Paragraphs>
  <Slides>13</Slides>
  <Notes>13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Calibri</vt:lpstr>
      <vt:lpstr>Tema de Office</vt:lpstr>
      <vt:lpstr>Tema de Office</vt:lpstr>
      <vt:lpstr>Meistriškumo pamokų saugykla  Empatijos žemėlapis</vt:lpstr>
      <vt:lpstr>    Santrauka </vt:lpstr>
      <vt:lpstr> Įvadas  Empatijos žemėlapis - tai vaizdinė priemonė, leidžianti geriau suprasti konkrečios suinteresuotosios šalies elgesį, jausmus, poreikius ir skausmus.  Suinteresuotoji šalis gali būti pilietis, naudotojas, klientas, bendradarbis, partneris ir t. t., susijęs su tam tikra paslauga.  Remiantis empatijos žemėlapiu, galima kurti paslaugas ir produktus, kurie būtų labiau pritaikyti konkrečiam profiliui.  </vt:lpstr>
      <vt:lpstr> Empatijos žemėlapio požymiai  Empatijos žemėlapio modelis leidžia grafiškai susisteminti vienos suinteresuotosios šalies poreikius, mintis, išgirstas mintis, požiūrius, pasisakymus, veiksmus ir skausmus.  Toliau skirtingi skyriai sugrupuoti pagal: Ką suinteresuotoji šalis galvoja ir jaučia Ką girdi suinteresuotoji šalis Ką mato suinteresuotoji šalis Ką sako ir daro suinteresuotoji šalis Suinteresuotųjų šalių skausmai Suinteresuotųjų šalių nauda</vt:lpstr>
      <vt:lpstr>Empatijos žemėlapio aktualumas ir panaudojimas  Daugelis organizacijų Empatijos žemėlapį naudoja kaip savo proceso dalį, nes jis naudingas siekiant suprasti savo naudotojus, jų norus ir tai, ko jie nori iš savo produkto ar paslaugos.  Pateikite savo duomenų aprašymą  Empatijos žemėlapio pagrindą daugiausia sudaro duomenys, gauti tiesiogiai iš naudotojų, kurie aprašo savo mintis tam tikra tema. Vienas iš pagrindinių empatijos žemėlapio privalumų yra tas, kad iš šių duomenų reikia daugiau sužinoti apie naudotoją, nustatyti, ką jis jaučia, ir sukurti pasakojimą, kuris informuotų skaitytojus.</vt:lpstr>
      <vt:lpstr>Įsijauskite į naudotojų mintis Empatijos žemėlapis taip pat yra svarbus pratimas, nes jis iš tikrųjų priverčia jus įsijausti į naudotojų emocijas ir nustatyti, kaip jie žiūri į tam tikrą temą ir kaip su ja sąveikauja. Vadovams lengva pamiršti kasdienę naudotojų patirtį su produktu, todėl empatijos žemėlapis padeda išlaikyti ryšį su realiu pasauliu.  Lengvai vizualizuokite naudotojų poreikius Dar vienas empatijos žemėlapio privalumas yra tas, kad tai vizualus pratimas, kurio metu išgaunama daug informacijos apie naudotojo patirtį. Empatijos žemėlapius gali naudoti ir jais remtis įvairios suinteresuotosios šalys ir komandos nariai įvairiais kūrimo ciklo etapais, o juos sukurti gana paprasta.</vt:lpstr>
      <vt:lpstr> Patarimai, kaip sukurti empatijos žemėlapį  1. Sukurkite norimą apibrėžti personą 2. Mąstydami apie šią asmenybę, pabandykite atsakyti į klausimus, pateiktus empatijos žemėlapyje.  Kiekvieną atsakymą užrašykite ant lapelio ir priklijuokite žemėlapyje atitinkamame kvadrante:   1 klausimas Ką mato asmuo? Koks yra pasaulis, kuriame jis gyvena? Su kuo jis susijęs? Į kokius dalykus jis sutelkia dėmesį?  </vt:lpstr>
      <vt:lpstr>PowerPoint Presentation</vt:lpstr>
      <vt:lpstr> Patarimai, kaip sukurti empatijos žemėlapį  5 klausimas Kokie yra jo skausmai? Kokios yra jo baimės? Kokie yra jo nusivylimai? Kokias kliūtis jis turi įveikti, kad pasiektų tai, ko nori?   6 klausimas Kokie yra jo poreikiai? Ką norėtų gauti? Kas užbaigtų jo problemas? Kada jaustųsi patenkintas?   </vt:lpstr>
      <vt:lpstr> Išvados   Nenorėkite būti objektyvūs. Sutelkite dėmesį į tai, kas iš tikrųjų turi vertę kiekvienam kvadrantui, įtraukdami kuo daugiau informacijos ir elgsenos. Ir žinokite, kad kai kuriais atvejais jie iš tiesų bus dviprasmiški.  Atminkite: nėra teisingų ar neteisingų dalykų. Svarbu surinkti ir išanalizuoti kuo daugiau informacijos, visuomet įsijaučiant į naudotoją ir sutelkiant dėmesį į jį.  Juk ši priemonė taip pat leidžia išeiti iš komforto zonos ir praplėsti savo požiūrį į suinteresuotąją šalį. </vt:lpstr>
      <vt:lpstr>     </vt:lpstr>
      <vt:lpstr>     </vt:lpstr>
      <vt:lpstr>Bibliografija:  LABX - Centro de Inovação. (2019). CONHECER AS PARTES INTERESSADAS. https://labx.gov.pt/. https://labx.gov.pt/wp-content/uploads/2021/10/Mapa-de-empatia-1.pdf  Komanda, M. (2021 m. spalio 1 d.). Empatijos žemėlapis: kas tai yra ir kaip jį naudoti. MJV technologijos ir inovacijos. https://www.mjvinnovation.com/blog/empathy-map-what-is-it/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Meistriškumo pamokų saugykla  Empatijos žemėlapis</dc:title>
  <dc:creator>Dideas Group</dc:creator>
  <cp:keywords>, docId:AF7B2B80FC8CFA9830B0CFC9A141D64B</cp:keywords>
  <cp:lastModifiedBy>Viktorija Paplauskaitė</cp:lastModifiedBy>
  <cp:revision>14</cp:revision>
  <dcterms:created xsi:type="dcterms:W3CDTF">2022-09-21T07:19:16Z</dcterms:created>
  <dcterms:modified xsi:type="dcterms:W3CDTF">2023-01-20T12:14:53Z</dcterms:modified>
</cp:coreProperties>
</file>