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1d11564f3a6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8" name="Google Shape;58;g1d11564f3a6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1d11564f3a6_0_9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2" name="Google Shape;162;g1d11564f3a6_0_9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1d11564f3a6_0_10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1" name="Google Shape;171;g1d11564f3a6_0_10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1d11564f3a6_0_1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0" name="Google Shape;180;g1d11564f3a6_0_1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1d11564f3a6_0_1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9" name="Google Shape;189;g1d11564f3a6_0_1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1d11564f3a6_0_1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9" name="Google Shape;199;g1d11564f3a6_0_1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1d11564f3a6_0_1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8" name="Google Shape;208;g1d11564f3a6_0_1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1d11564f3a6_0_1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7" name="Google Shape;217;g1d11564f3a6_0_1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1d11564f3a6_0_15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6" name="Google Shape;226;g1d11564f3a6_0_1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1d11564f3a6_0_16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6" name="Google Shape;236;g1d11564f3a6_0_1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1d11564f3a6_0_17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6" name="Google Shape;246;g1d11564f3a6_0_17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1d11564f3a6_0_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1" name="Google Shape;71;g1d11564f3a6_0_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1d11564f3a6_0_17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5" name="Google Shape;255;g1d11564f3a6_0_17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1d11564f3a6_0_18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4" name="Google Shape;264;g1d11564f3a6_0_18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1d11564f3a6_0_19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4" name="Google Shape;274;g1d11564f3a6_0_19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1d11564f3a6_0_20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4" name="Google Shape;284;g1d11564f3a6_0_20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1d11564f3a6_0_2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4" name="Google Shape;294;g1d11564f3a6_0_2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1d11564f3a6_0_2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3" name="Google Shape;303;g1d11564f3a6_0_2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1d11564f3a6_0_2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2" name="Google Shape;312;g1d11564f3a6_0_2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1d11564f3a6_0_2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1" name="Google Shape;321;g1d11564f3a6_0_2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1d11564f3a6_0_2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0" name="Google Shape;330;g1d11564f3a6_0_2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1d11564f3a6_0_25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9" name="Google Shape;339;g1d11564f3a6_0_2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1d11564f3a6_0_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1" name="Google Shape;81;g1d11564f3a6_0_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1d11564f3a6_0_26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8" name="Google Shape;348;g1d11564f3a6_0_2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1d11564f3a6_0_26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7" name="Google Shape;357;g1d11564f3a6_0_26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1d11564f3a6_0_2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66" name="Google Shape;366;g1d11564f3a6_0_27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1d11564f3a6_0_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4" name="Google Shape;94;g1d11564f3a6_0_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1d11564f3a6_0_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7" name="Google Shape;107;g1d11564f3a6_0_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1d11564f3a6_0_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0" name="Google Shape;120;g1d11564f3a6_0_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1d11564f3a6_0_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1" name="Google Shape;131;g1d11564f3a6_0_6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1d11564f3a6_0_7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4" name="Google Shape;144;g1d11564f3a6_0_7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1d11564f3a6_0_8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3" name="Google Shape;153;g1d11564f3a6_0_8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50" name="Shape 50"/>
        <p:cNvGrpSpPr/>
        <p:nvPr/>
      </p:nvGrpSpPr>
      <p:grpSpPr>
        <a:xfrm>
          <a:off x="0" y="0"/>
          <a:ext cx="0" cy="0"/>
          <a:chOff x="0" y="0"/>
          <a:chExt cx="0" cy="0"/>
        </a:xfrm>
      </p:grpSpPr>
      <p:sp>
        <p:nvSpPr>
          <p:cNvPr id="51" name="Google Shape;51;p1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52" name="Google Shape;52;p13"/>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3" name="Google Shape;53;p1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sz="1100"/>
            </a:lvl1pPr>
            <a:lvl2pPr lvl="1" rtl="0" algn="l">
              <a:lnSpc>
                <a:spcPct val="100000"/>
              </a:lnSpc>
              <a:spcBef>
                <a:spcPts val="0"/>
              </a:spcBef>
              <a:spcAft>
                <a:spcPts val="0"/>
              </a:spcAft>
              <a:buSzPts val="1100"/>
              <a:buNone/>
              <a:defRPr sz="1100"/>
            </a:lvl2pPr>
            <a:lvl3pPr lvl="2" rtl="0" algn="l">
              <a:lnSpc>
                <a:spcPct val="100000"/>
              </a:lnSpc>
              <a:spcBef>
                <a:spcPts val="0"/>
              </a:spcBef>
              <a:spcAft>
                <a:spcPts val="0"/>
              </a:spcAft>
              <a:buSzPts val="1100"/>
              <a:buNone/>
              <a:defRPr sz="1100"/>
            </a:lvl3pPr>
            <a:lvl4pPr lvl="3" rtl="0" algn="l">
              <a:lnSpc>
                <a:spcPct val="100000"/>
              </a:lnSpc>
              <a:spcBef>
                <a:spcPts val="0"/>
              </a:spcBef>
              <a:spcAft>
                <a:spcPts val="0"/>
              </a:spcAft>
              <a:buSzPts val="1100"/>
              <a:buNone/>
              <a:defRPr sz="1100"/>
            </a:lvl4pPr>
            <a:lvl5pPr lvl="4" rtl="0" algn="l">
              <a:lnSpc>
                <a:spcPct val="100000"/>
              </a:lnSpc>
              <a:spcBef>
                <a:spcPts val="0"/>
              </a:spcBef>
              <a:spcAft>
                <a:spcPts val="0"/>
              </a:spcAft>
              <a:buSzPts val="1100"/>
              <a:buNone/>
              <a:defRPr sz="1100"/>
            </a:lvl5pPr>
            <a:lvl6pPr lvl="5" rtl="0" algn="l">
              <a:lnSpc>
                <a:spcPct val="100000"/>
              </a:lnSpc>
              <a:spcBef>
                <a:spcPts val="0"/>
              </a:spcBef>
              <a:spcAft>
                <a:spcPts val="0"/>
              </a:spcAft>
              <a:buSzPts val="1100"/>
              <a:buNone/>
              <a:defRPr sz="1100"/>
            </a:lvl6pPr>
            <a:lvl7pPr lvl="6" rtl="0" algn="l">
              <a:lnSpc>
                <a:spcPct val="100000"/>
              </a:lnSpc>
              <a:spcBef>
                <a:spcPts val="0"/>
              </a:spcBef>
              <a:spcAft>
                <a:spcPts val="0"/>
              </a:spcAft>
              <a:buSzPts val="1100"/>
              <a:buNone/>
              <a:defRPr sz="1100"/>
            </a:lvl7pPr>
            <a:lvl8pPr lvl="7" rtl="0" algn="l">
              <a:lnSpc>
                <a:spcPct val="100000"/>
              </a:lnSpc>
              <a:spcBef>
                <a:spcPts val="0"/>
              </a:spcBef>
              <a:spcAft>
                <a:spcPts val="0"/>
              </a:spcAft>
              <a:buSzPts val="1100"/>
              <a:buNone/>
              <a:defRPr sz="1100"/>
            </a:lvl8pPr>
            <a:lvl9pPr lvl="8" rtl="0" algn="l">
              <a:lnSpc>
                <a:spcPct val="100000"/>
              </a:lnSpc>
              <a:spcBef>
                <a:spcPts val="0"/>
              </a:spcBef>
              <a:spcAft>
                <a:spcPts val="0"/>
              </a:spcAft>
              <a:buSzPts val="1100"/>
              <a:buNone/>
              <a:defRPr sz="1100"/>
            </a:lvl9pPr>
          </a:lstStyle>
          <a:p/>
        </p:txBody>
      </p:sp>
      <p:sp>
        <p:nvSpPr>
          <p:cNvPr id="54" name="Google Shape;54;p1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sz="1100"/>
            </a:lvl1pPr>
            <a:lvl2pPr lvl="1" rtl="0" algn="l">
              <a:lnSpc>
                <a:spcPct val="100000"/>
              </a:lnSpc>
              <a:spcBef>
                <a:spcPts val="0"/>
              </a:spcBef>
              <a:spcAft>
                <a:spcPts val="0"/>
              </a:spcAft>
              <a:buSzPts val="1100"/>
              <a:buNone/>
              <a:defRPr sz="1100"/>
            </a:lvl2pPr>
            <a:lvl3pPr lvl="2" rtl="0" algn="l">
              <a:lnSpc>
                <a:spcPct val="100000"/>
              </a:lnSpc>
              <a:spcBef>
                <a:spcPts val="0"/>
              </a:spcBef>
              <a:spcAft>
                <a:spcPts val="0"/>
              </a:spcAft>
              <a:buSzPts val="1100"/>
              <a:buNone/>
              <a:defRPr sz="1100"/>
            </a:lvl3pPr>
            <a:lvl4pPr lvl="3" rtl="0" algn="l">
              <a:lnSpc>
                <a:spcPct val="100000"/>
              </a:lnSpc>
              <a:spcBef>
                <a:spcPts val="0"/>
              </a:spcBef>
              <a:spcAft>
                <a:spcPts val="0"/>
              </a:spcAft>
              <a:buSzPts val="1100"/>
              <a:buNone/>
              <a:defRPr sz="1100"/>
            </a:lvl4pPr>
            <a:lvl5pPr lvl="4" rtl="0" algn="l">
              <a:lnSpc>
                <a:spcPct val="100000"/>
              </a:lnSpc>
              <a:spcBef>
                <a:spcPts val="0"/>
              </a:spcBef>
              <a:spcAft>
                <a:spcPts val="0"/>
              </a:spcAft>
              <a:buSzPts val="1100"/>
              <a:buNone/>
              <a:defRPr sz="1100"/>
            </a:lvl5pPr>
            <a:lvl6pPr lvl="5" rtl="0" algn="l">
              <a:lnSpc>
                <a:spcPct val="100000"/>
              </a:lnSpc>
              <a:spcBef>
                <a:spcPts val="0"/>
              </a:spcBef>
              <a:spcAft>
                <a:spcPts val="0"/>
              </a:spcAft>
              <a:buSzPts val="1100"/>
              <a:buNone/>
              <a:defRPr sz="1100"/>
            </a:lvl6pPr>
            <a:lvl7pPr lvl="6" rtl="0" algn="l">
              <a:lnSpc>
                <a:spcPct val="100000"/>
              </a:lnSpc>
              <a:spcBef>
                <a:spcPts val="0"/>
              </a:spcBef>
              <a:spcAft>
                <a:spcPts val="0"/>
              </a:spcAft>
              <a:buSzPts val="1100"/>
              <a:buNone/>
              <a:defRPr sz="1100"/>
            </a:lvl7pPr>
            <a:lvl8pPr lvl="7" rtl="0" algn="l">
              <a:lnSpc>
                <a:spcPct val="100000"/>
              </a:lnSpc>
              <a:spcBef>
                <a:spcPts val="0"/>
              </a:spcBef>
              <a:spcAft>
                <a:spcPts val="0"/>
              </a:spcAft>
              <a:buSzPts val="1100"/>
              <a:buNone/>
              <a:defRPr sz="1100"/>
            </a:lvl8pPr>
            <a:lvl9pPr lvl="8" rtl="0" algn="l">
              <a:lnSpc>
                <a:spcPct val="100000"/>
              </a:lnSpc>
              <a:spcBef>
                <a:spcPts val="0"/>
              </a:spcBef>
              <a:spcAft>
                <a:spcPts val="0"/>
              </a:spcAft>
              <a:buSzPts val="1100"/>
              <a:buNone/>
              <a:defRPr sz="1100"/>
            </a:lvl9pPr>
          </a:lstStyle>
          <a:p/>
        </p:txBody>
      </p:sp>
      <p:sp>
        <p:nvSpPr>
          <p:cNvPr id="55" name="Google Shape;55;p1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it"/>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 Id="rId3"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9" name="Shape 59"/>
        <p:cNvGrpSpPr/>
        <p:nvPr/>
      </p:nvGrpSpPr>
      <p:grpSpPr>
        <a:xfrm>
          <a:off x="0" y="0"/>
          <a:ext cx="0" cy="0"/>
          <a:chOff x="0" y="0"/>
          <a:chExt cx="0" cy="0"/>
        </a:xfrm>
      </p:grpSpPr>
      <p:sp>
        <p:nvSpPr>
          <p:cNvPr id="60" name="Google Shape;60;p14"/>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61" name="Google Shape;61;p14"/>
          <p:cNvSpPr/>
          <p:nvPr/>
        </p:nvSpPr>
        <p:spPr>
          <a:xfrm>
            <a:off x="0" y="0"/>
            <a:ext cx="7061374" cy="5143500"/>
          </a:xfrm>
          <a:custGeom>
            <a:rect b="b" l="l" r="r" t="t"/>
            <a:pathLst>
              <a:path extrusionOk="0" h="6858000" w="9415165">
                <a:moveTo>
                  <a:pt x="0" y="5940102"/>
                </a:moveTo>
                <a:lnTo>
                  <a:pt x="201903" y="5940608"/>
                </a:lnTo>
                <a:cubicBezTo>
                  <a:pt x="552894" y="5941488"/>
                  <a:pt x="968883" y="5942531"/>
                  <a:pt x="1461907" y="5943766"/>
                </a:cubicBezTo>
                <a:cubicBezTo>
                  <a:pt x="1662934" y="5938113"/>
                  <a:pt x="1852841" y="6049291"/>
                  <a:pt x="1951874" y="6220822"/>
                </a:cubicBezTo>
                <a:cubicBezTo>
                  <a:pt x="1951874" y="6220822"/>
                  <a:pt x="1951874" y="6220822"/>
                  <a:pt x="2282833" y="6794059"/>
                </a:cubicBezTo>
                <a:lnTo>
                  <a:pt x="2319750" y="6858000"/>
                </a:lnTo>
                <a:lnTo>
                  <a:pt x="0" y="6858000"/>
                </a:lnTo>
                <a:close/>
                <a:moveTo>
                  <a:pt x="751947" y="3830686"/>
                </a:moveTo>
                <a:cubicBezTo>
                  <a:pt x="751947" y="3830686"/>
                  <a:pt x="751947" y="3830686"/>
                  <a:pt x="1719258" y="3833112"/>
                </a:cubicBezTo>
                <a:cubicBezTo>
                  <a:pt x="1780885" y="3831380"/>
                  <a:pt x="1839102" y="3865462"/>
                  <a:pt x="1869462" y="3918046"/>
                </a:cubicBezTo>
                <a:cubicBezTo>
                  <a:pt x="1869462" y="3918046"/>
                  <a:pt x="1869462" y="3918046"/>
                  <a:pt x="2354170" y="4757586"/>
                </a:cubicBezTo>
                <a:cubicBezTo>
                  <a:pt x="2385577" y="4811983"/>
                  <a:pt x="2384937" y="4877630"/>
                  <a:pt x="2353672" y="4931947"/>
                </a:cubicBezTo>
                <a:cubicBezTo>
                  <a:pt x="2353672" y="4931947"/>
                  <a:pt x="2353672" y="4931947"/>
                  <a:pt x="1871068" y="5769061"/>
                </a:cubicBezTo>
                <a:cubicBezTo>
                  <a:pt x="1841608" y="5822336"/>
                  <a:pt x="1783799" y="5855711"/>
                  <a:pt x="1722931" y="5854589"/>
                </a:cubicBezTo>
                <a:cubicBezTo>
                  <a:pt x="1722931" y="5854589"/>
                  <a:pt x="1722931" y="5854589"/>
                  <a:pt x="756668" y="5853977"/>
                </a:cubicBezTo>
                <a:cubicBezTo>
                  <a:pt x="693994" y="5853896"/>
                  <a:pt x="636823" y="5821628"/>
                  <a:pt x="605416" y="5767228"/>
                </a:cubicBezTo>
                <a:cubicBezTo>
                  <a:pt x="605416" y="5767228"/>
                  <a:pt x="605416" y="5767228"/>
                  <a:pt x="120708" y="4927690"/>
                </a:cubicBezTo>
                <a:cubicBezTo>
                  <a:pt x="90348" y="4875106"/>
                  <a:pt x="89942" y="4807646"/>
                  <a:pt x="122255" y="4755141"/>
                </a:cubicBezTo>
                <a:cubicBezTo>
                  <a:pt x="122255" y="4755141"/>
                  <a:pt x="122255" y="4755141"/>
                  <a:pt x="603810" y="3916214"/>
                </a:cubicBezTo>
                <a:cubicBezTo>
                  <a:pt x="633271" y="3862939"/>
                  <a:pt x="691080" y="3829563"/>
                  <a:pt x="751947" y="3830686"/>
                </a:cubicBezTo>
                <a:close/>
                <a:moveTo>
                  <a:pt x="2140871" y="3416093"/>
                </a:moveTo>
                <a:cubicBezTo>
                  <a:pt x="2140871" y="3416093"/>
                  <a:pt x="2140871" y="3416093"/>
                  <a:pt x="2485012" y="3416957"/>
                </a:cubicBezTo>
                <a:cubicBezTo>
                  <a:pt x="2506938" y="3416340"/>
                  <a:pt x="2527650" y="3428466"/>
                  <a:pt x="2538451" y="3447174"/>
                </a:cubicBezTo>
                <a:cubicBezTo>
                  <a:pt x="2538451" y="3447174"/>
                  <a:pt x="2538451" y="3447174"/>
                  <a:pt x="2710898" y="3745860"/>
                </a:cubicBezTo>
                <a:cubicBezTo>
                  <a:pt x="2722072" y="3765213"/>
                  <a:pt x="2721844" y="3788568"/>
                  <a:pt x="2710720" y="3807893"/>
                </a:cubicBezTo>
                <a:cubicBezTo>
                  <a:pt x="2710720" y="3807893"/>
                  <a:pt x="2710720" y="3807893"/>
                  <a:pt x="2539024" y="4105714"/>
                </a:cubicBezTo>
                <a:cubicBezTo>
                  <a:pt x="2528542" y="4124669"/>
                  <a:pt x="2507974" y="4136543"/>
                  <a:pt x="2486319" y="4136144"/>
                </a:cubicBezTo>
                <a:cubicBezTo>
                  <a:pt x="2486319" y="4136144"/>
                  <a:pt x="2486319" y="4136144"/>
                  <a:pt x="2142549" y="4135926"/>
                </a:cubicBezTo>
                <a:cubicBezTo>
                  <a:pt x="2120252" y="4135898"/>
                  <a:pt x="2099911" y="4124417"/>
                  <a:pt x="2088738" y="4105063"/>
                </a:cubicBezTo>
                <a:cubicBezTo>
                  <a:pt x="2088738" y="4105063"/>
                  <a:pt x="2088738" y="4105063"/>
                  <a:pt x="1916292" y="3806378"/>
                </a:cubicBezTo>
                <a:cubicBezTo>
                  <a:pt x="1905490" y="3787669"/>
                  <a:pt x="1905346" y="3763670"/>
                  <a:pt x="1916843" y="3744990"/>
                </a:cubicBezTo>
                <a:cubicBezTo>
                  <a:pt x="1916843" y="3744990"/>
                  <a:pt x="1916843" y="3744990"/>
                  <a:pt x="2088166" y="3446523"/>
                </a:cubicBezTo>
                <a:cubicBezTo>
                  <a:pt x="2098648" y="3427568"/>
                  <a:pt x="2119216" y="3415695"/>
                  <a:pt x="2140871" y="3416093"/>
                </a:cubicBezTo>
                <a:close/>
                <a:moveTo>
                  <a:pt x="2309207" y="2943824"/>
                </a:moveTo>
                <a:cubicBezTo>
                  <a:pt x="2309207" y="2943824"/>
                  <a:pt x="2309207" y="2943824"/>
                  <a:pt x="2490927" y="2944279"/>
                </a:cubicBezTo>
                <a:cubicBezTo>
                  <a:pt x="2502505" y="2943955"/>
                  <a:pt x="2513441" y="2950357"/>
                  <a:pt x="2519144" y="2960236"/>
                </a:cubicBezTo>
                <a:cubicBezTo>
                  <a:pt x="2519144" y="2960236"/>
                  <a:pt x="2519144" y="2960236"/>
                  <a:pt x="2610202" y="3117952"/>
                </a:cubicBezTo>
                <a:cubicBezTo>
                  <a:pt x="2616102" y="3128172"/>
                  <a:pt x="2615982" y="3140504"/>
                  <a:pt x="2610107" y="3150708"/>
                </a:cubicBezTo>
                <a:cubicBezTo>
                  <a:pt x="2610107" y="3150708"/>
                  <a:pt x="2610107" y="3150708"/>
                  <a:pt x="2519446" y="3307968"/>
                </a:cubicBezTo>
                <a:cubicBezTo>
                  <a:pt x="2513912" y="3317976"/>
                  <a:pt x="2503051" y="3324246"/>
                  <a:pt x="2491617" y="3324035"/>
                </a:cubicBezTo>
                <a:cubicBezTo>
                  <a:pt x="2491617" y="3324035"/>
                  <a:pt x="2491617" y="3324035"/>
                  <a:pt x="2310094" y="3323920"/>
                </a:cubicBezTo>
                <a:cubicBezTo>
                  <a:pt x="2298321" y="3323905"/>
                  <a:pt x="2287579" y="3317843"/>
                  <a:pt x="2281679" y="3307623"/>
                </a:cubicBezTo>
                <a:cubicBezTo>
                  <a:pt x="2281679" y="3307623"/>
                  <a:pt x="2281679" y="3307623"/>
                  <a:pt x="2190623" y="3149908"/>
                </a:cubicBezTo>
                <a:cubicBezTo>
                  <a:pt x="2184919" y="3140029"/>
                  <a:pt x="2184843" y="3127357"/>
                  <a:pt x="2190913" y="3117492"/>
                </a:cubicBezTo>
                <a:cubicBezTo>
                  <a:pt x="2190913" y="3117492"/>
                  <a:pt x="2190913" y="3117492"/>
                  <a:pt x="2281378" y="2959891"/>
                </a:cubicBezTo>
                <a:cubicBezTo>
                  <a:pt x="2286913" y="2949884"/>
                  <a:pt x="2297773" y="2943613"/>
                  <a:pt x="2309207" y="2943824"/>
                </a:cubicBezTo>
                <a:close/>
                <a:moveTo>
                  <a:pt x="4112874" y="2635904"/>
                </a:moveTo>
                <a:cubicBezTo>
                  <a:pt x="4112874" y="2635904"/>
                  <a:pt x="4112874" y="2635904"/>
                  <a:pt x="7268230" y="2643815"/>
                </a:cubicBezTo>
                <a:cubicBezTo>
                  <a:pt x="7469258" y="2638162"/>
                  <a:pt x="7659163" y="2749340"/>
                  <a:pt x="7758196" y="2920870"/>
                </a:cubicBezTo>
                <a:cubicBezTo>
                  <a:pt x="7758196" y="2920870"/>
                  <a:pt x="7758196" y="2920870"/>
                  <a:pt x="9339309" y="5659439"/>
                </a:cubicBezTo>
                <a:cubicBezTo>
                  <a:pt x="9441758" y="5836884"/>
                  <a:pt x="9439672" y="6051021"/>
                  <a:pt x="9337678" y="6228205"/>
                </a:cubicBezTo>
                <a:cubicBezTo>
                  <a:pt x="9337678" y="6228205"/>
                  <a:pt x="9337678" y="6228205"/>
                  <a:pt x="9008157" y="6799787"/>
                </a:cubicBezTo>
                <a:lnTo>
                  <a:pt x="8974598" y="6858000"/>
                </a:lnTo>
                <a:lnTo>
                  <a:pt x="2425403" y="6858000"/>
                </a:lnTo>
                <a:lnTo>
                  <a:pt x="2332089" y="6696379"/>
                </a:lnTo>
                <a:cubicBezTo>
                  <a:pt x="2245236" y="6545945"/>
                  <a:pt x="2152593" y="6385482"/>
                  <a:pt x="2053773" y="6214321"/>
                </a:cubicBezTo>
                <a:cubicBezTo>
                  <a:pt x="1954740" y="6042790"/>
                  <a:pt x="1953410" y="5822737"/>
                  <a:pt x="2058819" y="5651469"/>
                </a:cubicBezTo>
                <a:cubicBezTo>
                  <a:pt x="2058819" y="5651469"/>
                  <a:pt x="2058819" y="5651469"/>
                  <a:pt x="3629647" y="2914896"/>
                </a:cubicBezTo>
                <a:cubicBezTo>
                  <a:pt x="3725749" y="2741114"/>
                  <a:pt x="3914325" y="2632240"/>
                  <a:pt x="4112874" y="2635904"/>
                </a:cubicBezTo>
                <a:close/>
                <a:moveTo>
                  <a:pt x="688133" y="2474638"/>
                </a:moveTo>
                <a:cubicBezTo>
                  <a:pt x="688133" y="2474638"/>
                  <a:pt x="688133" y="2474638"/>
                  <a:pt x="1287544" y="2476142"/>
                </a:cubicBezTo>
                <a:cubicBezTo>
                  <a:pt x="1325733" y="2475067"/>
                  <a:pt x="1361809" y="2496187"/>
                  <a:pt x="1380621" y="2528772"/>
                </a:cubicBezTo>
                <a:cubicBezTo>
                  <a:pt x="1380621" y="2528772"/>
                  <a:pt x="1380621" y="2528772"/>
                  <a:pt x="1680979" y="3049008"/>
                </a:cubicBezTo>
                <a:cubicBezTo>
                  <a:pt x="1700441" y="3082716"/>
                  <a:pt x="1700045" y="3123395"/>
                  <a:pt x="1680670" y="3157054"/>
                </a:cubicBezTo>
                <a:cubicBezTo>
                  <a:pt x="1680670" y="3157054"/>
                  <a:pt x="1680670" y="3157054"/>
                  <a:pt x="1381617" y="3675787"/>
                </a:cubicBezTo>
                <a:cubicBezTo>
                  <a:pt x="1363361" y="3708799"/>
                  <a:pt x="1327537" y="3729482"/>
                  <a:pt x="1289821" y="3728785"/>
                </a:cubicBezTo>
                <a:cubicBezTo>
                  <a:pt x="1289821" y="3728785"/>
                  <a:pt x="1289821" y="3728785"/>
                  <a:pt x="691058" y="3728407"/>
                </a:cubicBezTo>
                <a:cubicBezTo>
                  <a:pt x="652221" y="3728357"/>
                  <a:pt x="616793" y="3708360"/>
                  <a:pt x="597332" y="3674651"/>
                </a:cubicBezTo>
                <a:cubicBezTo>
                  <a:pt x="597332" y="3674651"/>
                  <a:pt x="597332" y="3674651"/>
                  <a:pt x="296974" y="3154416"/>
                </a:cubicBezTo>
                <a:cubicBezTo>
                  <a:pt x="278161" y="3121831"/>
                  <a:pt x="277908" y="3080029"/>
                  <a:pt x="297933" y="3047494"/>
                </a:cubicBezTo>
                <a:cubicBezTo>
                  <a:pt x="297933" y="3047494"/>
                  <a:pt x="297933" y="3047494"/>
                  <a:pt x="596337" y="2527637"/>
                </a:cubicBezTo>
                <a:cubicBezTo>
                  <a:pt x="614593" y="2494625"/>
                  <a:pt x="650416" y="2473943"/>
                  <a:pt x="688133" y="2474638"/>
                </a:cubicBezTo>
                <a:close/>
                <a:moveTo>
                  <a:pt x="2732571" y="2020011"/>
                </a:moveTo>
                <a:cubicBezTo>
                  <a:pt x="2732571" y="2020011"/>
                  <a:pt x="2732571" y="2020011"/>
                  <a:pt x="3236024" y="2021272"/>
                </a:cubicBezTo>
                <a:cubicBezTo>
                  <a:pt x="3268098" y="2020370"/>
                  <a:pt x="3298399" y="2038110"/>
                  <a:pt x="3314200" y="2065479"/>
                </a:cubicBezTo>
                <a:cubicBezTo>
                  <a:pt x="3314200" y="2065479"/>
                  <a:pt x="3314200" y="2065479"/>
                  <a:pt x="3566473" y="2502430"/>
                </a:cubicBezTo>
                <a:cubicBezTo>
                  <a:pt x="3582820" y="2530741"/>
                  <a:pt x="3582487" y="2564907"/>
                  <a:pt x="3566214" y="2593179"/>
                </a:cubicBezTo>
                <a:cubicBezTo>
                  <a:pt x="3566214" y="2593179"/>
                  <a:pt x="3566214" y="2593179"/>
                  <a:pt x="3315036" y="3028868"/>
                </a:cubicBezTo>
                <a:cubicBezTo>
                  <a:pt x="3299702" y="3056596"/>
                  <a:pt x="3269615" y="3073966"/>
                  <a:pt x="3237935" y="3073382"/>
                </a:cubicBezTo>
                <a:cubicBezTo>
                  <a:pt x="3237935" y="3073382"/>
                  <a:pt x="3237935" y="3073382"/>
                  <a:pt x="2735028" y="3073064"/>
                </a:cubicBezTo>
                <a:cubicBezTo>
                  <a:pt x="2702409" y="3073021"/>
                  <a:pt x="2672652" y="3056226"/>
                  <a:pt x="2656307" y="3027915"/>
                </a:cubicBezTo>
                <a:cubicBezTo>
                  <a:pt x="2656307" y="3027915"/>
                  <a:pt x="2656307" y="3027915"/>
                  <a:pt x="2404033" y="2590963"/>
                </a:cubicBezTo>
                <a:cubicBezTo>
                  <a:pt x="2388231" y="2563595"/>
                  <a:pt x="2388020" y="2528484"/>
                  <a:pt x="2404839" y="2501157"/>
                </a:cubicBezTo>
                <a:cubicBezTo>
                  <a:pt x="2404839" y="2501157"/>
                  <a:pt x="2404839" y="2501157"/>
                  <a:pt x="2655471" y="2064525"/>
                </a:cubicBezTo>
                <a:cubicBezTo>
                  <a:pt x="2670804" y="2036797"/>
                  <a:pt x="2700892" y="2019426"/>
                  <a:pt x="2732571" y="2020011"/>
                </a:cubicBezTo>
                <a:close/>
                <a:moveTo>
                  <a:pt x="3662925" y="0"/>
                </a:moveTo>
                <a:lnTo>
                  <a:pt x="5336547" y="0"/>
                </a:lnTo>
                <a:lnTo>
                  <a:pt x="5342959" y="11106"/>
                </a:lnTo>
                <a:cubicBezTo>
                  <a:pt x="5372852" y="62881"/>
                  <a:pt x="5492421" y="269982"/>
                  <a:pt x="5970700" y="1098387"/>
                </a:cubicBezTo>
                <a:cubicBezTo>
                  <a:pt x="6012021" y="1169956"/>
                  <a:pt x="6011183" y="1256322"/>
                  <a:pt x="5970044" y="1327785"/>
                </a:cubicBezTo>
                <a:cubicBezTo>
                  <a:pt x="5970044" y="1327785"/>
                  <a:pt x="5970044" y="1327785"/>
                  <a:pt x="5335110" y="2429135"/>
                </a:cubicBezTo>
                <a:cubicBezTo>
                  <a:pt x="5296350" y="2499226"/>
                  <a:pt x="5220291" y="2543137"/>
                  <a:pt x="5140211" y="2541659"/>
                </a:cubicBezTo>
                <a:cubicBezTo>
                  <a:pt x="5140211" y="2541659"/>
                  <a:pt x="5140211" y="2541659"/>
                  <a:pt x="3868947" y="2540855"/>
                </a:cubicBezTo>
                <a:cubicBezTo>
                  <a:pt x="3786490" y="2540750"/>
                  <a:pt x="3711273" y="2498294"/>
                  <a:pt x="3669952" y="2426726"/>
                </a:cubicBezTo>
                <a:cubicBezTo>
                  <a:pt x="3669952" y="2426726"/>
                  <a:pt x="3669952" y="2426726"/>
                  <a:pt x="3032246" y="1322186"/>
                </a:cubicBezTo>
                <a:cubicBezTo>
                  <a:pt x="2992303" y="1253003"/>
                  <a:pt x="2991768" y="1164250"/>
                  <a:pt x="3034282" y="1095172"/>
                </a:cubicBezTo>
                <a:cubicBezTo>
                  <a:pt x="3034282" y="1095172"/>
                  <a:pt x="3034282" y="1095172"/>
                  <a:pt x="3556318" y="185723"/>
                </a:cubicBezTo>
                <a:close/>
              </a:path>
            </a:pathLst>
          </a:custGeom>
          <a:solidFill>
            <a:srgbClr val="7F7F7F">
              <a:alpha val="4000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grpSp>
        <p:nvGrpSpPr>
          <p:cNvPr id="62" name="Google Shape;62;p14"/>
          <p:cNvGrpSpPr/>
          <p:nvPr/>
        </p:nvGrpSpPr>
        <p:grpSpPr>
          <a:xfrm>
            <a:off x="4641319" y="897946"/>
            <a:ext cx="4185751" cy="3209066"/>
            <a:chOff x="6169039" y="142050"/>
            <a:chExt cx="5581001" cy="4278755"/>
          </a:xfrm>
        </p:grpSpPr>
        <p:sp>
          <p:nvSpPr>
            <p:cNvPr id="63" name="Google Shape;63;p14"/>
            <p:cNvSpPr/>
            <p:nvPr/>
          </p:nvSpPr>
          <p:spPr>
            <a:xfrm rot="-5400000">
              <a:off x="6820162" y="-509073"/>
              <a:ext cx="4278755" cy="5581001"/>
            </a:xfrm>
            <a:custGeom>
              <a:rect b="b" l="l" r="r" t="t"/>
              <a:pathLst>
                <a:path extrusionOk="0" h="5581001" w="4278755">
                  <a:moveTo>
                    <a:pt x="4278755" y="309054"/>
                  </a:moveTo>
                  <a:lnTo>
                    <a:pt x="4278755" y="1005863"/>
                  </a:lnTo>
                  <a:lnTo>
                    <a:pt x="4278755" y="4575137"/>
                  </a:lnTo>
                  <a:lnTo>
                    <a:pt x="4278755" y="5271947"/>
                  </a:lnTo>
                  <a:lnTo>
                    <a:pt x="3969701" y="5581001"/>
                  </a:lnTo>
                  <a:lnTo>
                    <a:pt x="309054" y="5581001"/>
                  </a:lnTo>
                  <a:lnTo>
                    <a:pt x="0" y="5271946"/>
                  </a:lnTo>
                  <a:lnTo>
                    <a:pt x="0" y="4575136"/>
                  </a:lnTo>
                  <a:lnTo>
                    <a:pt x="0" y="1005863"/>
                  </a:lnTo>
                  <a:lnTo>
                    <a:pt x="0" y="309054"/>
                  </a:lnTo>
                  <a:lnTo>
                    <a:pt x="309054" y="0"/>
                  </a:lnTo>
                  <a:lnTo>
                    <a:pt x="3969701" y="0"/>
                  </a:lnTo>
                  <a:close/>
                </a:path>
              </a:pathLst>
            </a:custGeom>
            <a:solidFill>
              <a:schemeClr val="dk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64" name="Google Shape;64;p14"/>
            <p:cNvSpPr/>
            <p:nvPr/>
          </p:nvSpPr>
          <p:spPr>
            <a:xfrm rot="-5400000">
              <a:off x="6900550" y="-427109"/>
              <a:ext cx="4118302" cy="5413571"/>
            </a:xfrm>
            <a:custGeom>
              <a:rect b="b" l="l" r="r" t="t"/>
              <a:pathLst>
                <a:path extrusionOk="0" h="5581001" w="4278755">
                  <a:moveTo>
                    <a:pt x="4278755" y="309054"/>
                  </a:moveTo>
                  <a:lnTo>
                    <a:pt x="4278755" y="1005863"/>
                  </a:lnTo>
                  <a:lnTo>
                    <a:pt x="4278755" y="4575137"/>
                  </a:lnTo>
                  <a:lnTo>
                    <a:pt x="4278755" y="5271947"/>
                  </a:lnTo>
                  <a:lnTo>
                    <a:pt x="3969701" y="5581001"/>
                  </a:lnTo>
                  <a:lnTo>
                    <a:pt x="309054" y="5581001"/>
                  </a:lnTo>
                  <a:lnTo>
                    <a:pt x="0" y="5271946"/>
                  </a:lnTo>
                  <a:lnTo>
                    <a:pt x="0" y="4575136"/>
                  </a:lnTo>
                  <a:lnTo>
                    <a:pt x="0" y="1005863"/>
                  </a:lnTo>
                  <a:lnTo>
                    <a:pt x="0" y="309054"/>
                  </a:lnTo>
                  <a:lnTo>
                    <a:pt x="309054" y="0"/>
                  </a:lnTo>
                  <a:lnTo>
                    <a:pt x="3969701" y="0"/>
                  </a:lnTo>
                  <a:close/>
                </a:path>
              </a:pathLst>
            </a:custGeom>
            <a:noFill/>
            <a:ln cap="flat" cmpd="sng" w="19050">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grpSp>
      <p:sp>
        <p:nvSpPr>
          <p:cNvPr id="65" name="Google Shape;65;p14"/>
          <p:cNvSpPr txBox="1"/>
          <p:nvPr>
            <p:ph type="title"/>
          </p:nvPr>
        </p:nvSpPr>
        <p:spPr>
          <a:xfrm>
            <a:off x="4998470" y="1706233"/>
            <a:ext cx="3584700" cy="2116500"/>
          </a:xfrm>
          <a:prstGeom prst="rect">
            <a:avLst/>
          </a:prstGeom>
          <a:noFill/>
          <a:ln>
            <a:noFill/>
          </a:ln>
        </p:spPr>
        <p:txBody>
          <a:bodyPr anchorCtr="0" anchor="ctr" bIns="34275" lIns="68575" spcFirstLastPara="1" rIns="68575" wrap="square" tIns="34275">
            <a:normAutofit/>
          </a:bodyPr>
          <a:lstStyle/>
          <a:p>
            <a:pPr indent="0" lvl="0" marL="0" rtl="0" algn="ctr">
              <a:lnSpc>
                <a:spcPct val="100000"/>
              </a:lnSpc>
              <a:spcBef>
                <a:spcPts val="0"/>
              </a:spcBef>
              <a:spcAft>
                <a:spcPts val="0"/>
              </a:spcAft>
              <a:buClr>
                <a:schemeClr val="dk1"/>
              </a:buClr>
              <a:buSzPts val="800"/>
              <a:buFont typeface="Arial"/>
              <a:buNone/>
            </a:pPr>
            <a:r>
              <a:rPr b="1" lang="it" sz="3000">
                <a:solidFill>
                  <a:schemeClr val="lt1"/>
                </a:solidFill>
              </a:rPr>
              <a:t>Politiche sulla privacy:</a:t>
            </a:r>
            <a:endParaRPr b="1" sz="3000">
              <a:solidFill>
                <a:schemeClr val="lt1"/>
              </a:solidFill>
            </a:endParaRPr>
          </a:p>
          <a:p>
            <a:pPr indent="0" lvl="0" marL="0" rtl="0" algn="l">
              <a:lnSpc>
                <a:spcPct val="100000"/>
              </a:lnSpc>
              <a:spcBef>
                <a:spcPts val="0"/>
              </a:spcBef>
              <a:spcAft>
                <a:spcPts val="0"/>
              </a:spcAft>
              <a:buClr>
                <a:schemeClr val="dk1"/>
              </a:buClr>
              <a:buSzPts val="800"/>
              <a:buFont typeface="Arial"/>
              <a:buNone/>
            </a:pPr>
            <a:r>
              <a:rPr b="1" lang="it" sz="3000">
                <a:solidFill>
                  <a:schemeClr val="lt1"/>
                </a:solidFill>
              </a:rPr>
              <a:t>              GDPR</a:t>
            </a:r>
            <a:endParaRPr b="1" sz="3000">
              <a:solidFill>
                <a:schemeClr val="lt1"/>
              </a:solidFill>
            </a:endParaRPr>
          </a:p>
          <a:p>
            <a:pPr indent="0" lvl="0" marL="0" rtl="0" algn="ctr">
              <a:lnSpc>
                <a:spcPct val="90000"/>
              </a:lnSpc>
              <a:spcBef>
                <a:spcPts val="0"/>
              </a:spcBef>
              <a:spcAft>
                <a:spcPts val="0"/>
              </a:spcAft>
              <a:buClr>
                <a:schemeClr val="lt1"/>
              </a:buClr>
              <a:buSzPts val="3000"/>
              <a:buFont typeface="Calibri"/>
              <a:buNone/>
            </a:pPr>
            <a:r>
              <a:t/>
            </a:r>
            <a:endParaRPr b="1" sz="3000">
              <a:solidFill>
                <a:srgbClr val="FF0000"/>
              </a:solidFill>
            </a:endParaRPr>
          </a:p>
        </p:txBody>
      </p:sp>
      <p:pic>
        <p:nvPicPr>
          <p:cNvPr descr="Logotipo&#10;&#10;Descripción generada automáticamente" id="66" name="Google Shape;66;p14"/>
          <p:cNvPicPr preferRelativeResize="0"/>
          <p:nvPr>
            <p:ph idx="1" type="body"/>
          </p:nvPr>
        </p:nvPicPr>
        <p:blipFill rotWithShape="1">
          <a:blip r:embed="rId3">
            <a:alphaModFix/>
          </a:blip>
          <a:srcRect b="0" l="0" r="0" t="0"/>
          <a:stretch/>
        </p:blipFill>
        <p:spPr>
          <a:xfrm>
            <a:off x="0" y="579379"/>
            <a:ext cx="2215200" cy="780000"/>
          </a:xfrm>
          <a:prstGeom prst="rect">
            <a:avLst/>
          </a:prstGeom>
          <a:noFill/>
          <a:ln>
            <a:noFill/>
          </a:ln>
        </p:spPr>
      </p:pic>
      <p:pic>
        <p:nvPicPr>
          <p:cNvPr descr="Interfaz de usuario gráfica, Texto&#10;&#10;Descripción generada automáticamente" id="67" name="Google Shape;67;p14"/>
          <p:cNvPicPr preferRelativeResize="0"/>
          <p:nvPr/>
        </p:nvPicPr>
        <p:blipFill rotWithShape="1">
          <a:blip r:embed="rId4">
            <a:alphaModFix/>
          </a:blip>
          <a:srcRect b="0" l="0" r="0" t="0"/>
          <a:stretch/>
        </p:blipFill>
        <p:spPr>
          <a:xfrm>
            <a:off x="7428841" y="176488"/>
            <a:ext cx="1398234" cy="379270"/>
          </a:xfrm>
          <a:prstGeom prst="rect">
            <a:avLst/>
          </a:prstGeom>
          <a:noFill/>
          <a:ln>
            <a:noFill/>
          </a:ln>
        </p:spPr>
      </p:pic>
      <p:sp>
        <p:nvSpPr>
          <p:cNvPr id="68" name="Google Shape;68;p14"/>
          <p:cNvSpPr txBox="1"/>
          <p:nvPr/>
        </p:nvSpPr>
        <p:spPr>
          <a:xfrm>
            <a:off x="1756060" y="4449201"/>
            <a:ext cx="4894200" cy="611700"/>
          </a:xfrm>
          <a:prstGeom prst="rect">
            <a:avLst/>
          </a:prstGeom>
          <a:noFill/>
          <a:ln>
            <a:noFill/>
          </a:ln>
        </p:spPr>
        <p:txBody>
          <a:bodyPr anchorCtr="0" anchor="t" bIns="34275" lIns="68575" spcFirstLastPara="1" rIns="68575" wrap="square" tIns="34275">
            <a:spAutoFit/>
          </a:bodyPr>
          <a:lstStyle/>
          <a:p>
            <a:pPr indent="0" lvl="0" marL="0" marR="0" rtl="0" algn="just">
              <a:lnSpc>
                <a:spcPct val="97916"/>
              </a:lnSpc>
              <a:spcBef>
                <a:spcPts val="0"/>
              </a:spcBef>
              <a:spcAft>
                <a:spcPts val="0"/>
              </a:spcAft>
              <a:buClr>
                <a:srgbClr val="000000"/>
              </a:buClr>
              <a:buSzPts val="900"/>
              <a:buFont typeface="Arial"/>
              <a:buNone/>
            </a:pPr>
            <a:r>
              <a:rPr b="0" i="0" lang="it" sz="900" u="none" cap="none" strike="noStrike">
                <a:solidFill>
                  <a:srgbClr val="222222"/>
                </a:solidFill>
                <a:latin typeface="Calibri"/>
                <a:ea typeface="Calibri"/>
                <a:cs typeface="Calibri"/>
                <a:sym typeface="Calibri"/>
              </a:rPr>
              <a:t>Questo progetto è stato finanziato con il sostegno della Commissione europea. L'autore è il solo responsabile di questa comunicazione e la Commissione declina ogni responsabilità sull'uso che potrà essere fatto delle informazioni in essa contenute. Numero di presentazione: 2021-1-ES02-KA220-YOU-000028609</a:t>
            </a:r>
            <a:endParaRPr b="0" i="0" sz="900" u="none" cap="none" strike="noStrike">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3"/>
          <p:cNvSpPr txBox="1"/>
          <p:nvPr>
            <p:ph idx="1" type="body"/>
          </p:nvPr>
        </p:nvSpPr>
        <p:spPr>
          <a:xfrm>
            <a:off x="1177763" y="833268"/>
            <a:ext cx="7886700" cy="3960600"/>
          </a:xfrm>
          <a:prstGeom prst="rect">
            <a:avLst/>
          </a:prstGeom>
          <a:noFill/>
          <a:ln>
            <a:noFill/>
          </a:ln>
        </p:spPr>
        <p:txBody>
          <a:bodyPr anchorCtr="0" anchor="t" bIns="34275" lIns="68575" spcFirstLastPara="1" rIns="68575" wrap="square" tIns="34275">
            <a:noAutofit/>
          </a:bodyPr>
          <a:lstStyle/>
          <a:p>
            <a:pPr indent="0" lvl="0" marL="0" rtl="0" algn="l">
              <a:lnSpc>
                <a:spcPct val="115000"/>
              </a:lnSpc>
              <a:spcBef>
                <a:spcPts val="0"/>
              </a:spcBef>
              <a:spcAft>
                <a:spcPts val="0"/>
              </a:spcAft>
              <a:buClr>
                <a:schemeClr val="dk1"/>
              </a:buClr>
              <a:buSzPts val="800"/>
              <a:buFont typeface="Arial"/>
              <a:buNone/>
            </a:pPr>
            <a:r>
              <a:rPr b="1" lang="it" sz="1400"/>
              <a:t>Eccezioni al GDPR</a:t>
            </a:r>
            <a:endParaRPr b="1" sz="1400"/>
          </a:p>
          <a:p>
            <a:pPr indent="0" lvl="0" marL="0" rtl="0" algn="l">
              <a:lnSpc>
                <a:spcPct val="115000"/>
              </a:lnSpc>
              <a:spcBef>
                <a:spcPts val="0"/>
              </a:spcBef>
              <a:spcAft>
                <a:spcPts val="0"/>
              </a:spcAft>
              <a:buClr>
                <a:schemeClr val="dk1"/>
              </a:buClr>
              <a:buSzPts val="800"/>
              <a:buFont typeface="Arial"/>
              <a:buNone/>
            </a:pPr>
            <a:r>
              <a:rPr lang="it" sz="1400"/>
              <a:t>Il GDPR prevede </a:t>
            </a:r>
            <a:r>
              <a:rPr b="1" lang="it" sz="1400"/>
              <a:t>due </a:t>
            </a:r>
            <a:r>
              <a:rPr lang="it" sz="1400"/>
              <a:t>eccezioni significative.</a:t>
            </a:r>
            <a:endParaRPr/>
          </a:p>
          <a:p>
            <a:pPr indent="0" lvl="0" marL="0" rtl="0" algn="l">
              <a:lnSpc>
                <a:spcPct val="115000"/>
              </a:lnSpc>
              <a:spcBef>
                <a:spcPts val="0"/>
              </a:spcBef>
              <a:spcAft>
                <a:spcPts val="0"/>
              </a:spcAft>
              <a:buClr>
                <a:schemeClr val="dk1"/>
              </a:buClr>
              <a:buSzPts val="800"/>
              <a:buFont typeface="Arial"/>
              <a:buNone/>
            </a:pPr>
            <a:r>
              <a:t/>
            </a:r>
            <a:endParaRPr sz="1400"/>
          </a:p>
          <a:p>
            <a:pPr indent="0" lvl="0" marL="0" rtl="0" algn="l">
              <a:lnSpc>
                <a:spcPct val="115000"/>
              </a:lnSpc>
              <a:spcBef>
                <a:spcPts val="0"/>
              </a:spcBef>
              <a:spcAft>
                <a:spcPts val="0"/>
              </a:spcAft>
              <a:buClr>
                <a:schemeClr val="dk1"/>
              </a:buClr>
              <a:buSzPts val="800"/>
              <a:buFont typeface="Arial"/>
              <a:buNone/>
            </a:pPr>
            <a:r>
              <a:rPr b="1" lang="it" sz="1400"/>
              <a:t>In primo luogo, </a:t>
            </a:r>
            <a:r>
              <a:rPr lang="it" sz="1400"/>
              <a:t>si tratta di aziende </a:t>
            </a:r>
            <a:r>
              <a:rPr b="1" lang="it" sz="1400"/>
              <a:t>con meno di 250 dipendenti.</a:t>
            </a:r>
            <a:r>
              <a:rPr lang="it" sz="1400"/>
              <a:t> Le organizzazioni che rientrano in questa categoria non sono completamente esenti, ma godono di una copertura più indulgente ai sensi del regolamento.</a:t>
            </a:r>
            <a:endParaRPr/>
          </a:p>
          <a:p>
            <a:pPr indent="0" lvl="0" marL="0" rtl="0" algn="l">
              <a:lnSpc>
                <a:spcPct val="115000"/>
              </a:lnSpc>
              <a:spcBef>
                <a:spcPts val="0"/>
              </a:spcBef>
              <a:spcAft>
                <a:spcPts val="0"/>
              </a:spcAft>
              <a:buClr>
                <a:schemeClr val="dk1"/>
              </a:buClr>
              <a:buSzPts val="800"/>
              <a:buFont typeface="Arial"/>
              <a:buNone/>
            </a:pPr>
            <a:r>
              <a:t/>
            </a:r>
            <a:endParaRPr sz="1400"/>
          </a:p>
          <a:p>
            <a:pPr indent="0" lvl="0" marL="0" rtl="0" algn="l">
              <a:lnSpc>
                <a:spcPct val="115000"/>
              </a:lnSpc>
              <a:spcBef>
                <a:spcPts val="0"/>
              </a:spcBef>
              <a:spcAft>
                <a:spcPts val="0"/>
              </a:spcAft>
              <a:buClr>
                <a:schemeClr val="dk1"/>
              </a:buClr>
              <a:buSzPts val="800"/>
              <a:buFont typeface="Arial"/>
              <a:buNone/>
            </a:pPr>
            <a:r>
              <a:rPr b="1" lang="it" sz="1400"/>
              <a:t>In secondo luogo, </a:t>
            </a:r>
            <a:r>
              <a:rPr lang="it" sz="1400"/>
              <a:t>il GDPR non si applica a individui o aziende che svolgono attività puramente "</a:t>
            </a:r>
            <a:r>
              <a:rPr b="1" lang="it" sz="1400"/>
              <a:t>personali o domestiche". Il suo campo di applicazione riguarda solo le "attività commerciali o professionali</a:t>
            </a:r>
            <a:r>
              <a:rPr lang="it" sz="1400"/>
              <a:t>".</a:t>
            </a:r>
            <a:endParaRPr/>
          </a:p>
          <a:p>
            <a:pPr indent="0" lvl="0" marL="0" rtl="0" algn="l">
              <a:lnSpc>
                <a:spcPct val="115000"/>
              </a:lnSpc>
              <a:spcBef>
                <a:spcPts val="0"/>
              </a:spcBef>
              <a:spcAft>
                <a:spcPts val="0"/>
              </a:spcAft>
              <a:buClr>
                <a:schemeClr val="dk1"/>
              </a:buClr>
              <a:buSzPts val="800"/>
              <a:buFont typeface="Arial"/>
              <a:buNone/>
            </a:pPr>
            <a:r>
              <a:t/>
            </a:r>
            <a:endParaRPr sz="1400"/>
          </a:p>
          <a:p>
            <a:pPr indent="0" lvl="0" marL="0" rtl="0" algn="l">
              <a:lnSpc>
                <a:spcPct val="100000"/>
              </a:lnSpc>
              <a:spcBef>
                <a:spcPts val="0"/>
              </a:spcBef>
              <a:spcAft>
                <a:spcPts val="0"/>
              </a:spcAft>
              <a:buClr>
                <a:schemeClr val="dk1"/>
              </a:buClr>
              <a:buSzPts val="800"/>
              <a:buFont typeface="Arial"/>
              <a:buNone/>
            </a:pPr>
            <a:r>
              <a:rPr lang="it" sz="1400"/>
              <a:t>Tuttavia, tali aziende devono rispettare pienamente il GDPR quando:</a:t>
            </a:r>
            <a:endParaRPr/>
          </a:p>
          <a:p>
            <a:pPr indent="-254000" lvl="0" marL="342900" rtl="0" algn="l">
              <a:lnSpc>
                <a:spcPct val="100000"/>
              </a:lnSpc>
              <a:spcBef>
                <a:spcPts val="0"/>
              </a:spcBef>
              <a:spcAft>
                <a:spcPts val="0"/>
              </a:spcAft>
              <a:buSzPts val="1400"/>
              <a:buChar char="❖"/>
            </a:pPr>
            <a:r>
              <a:rPr lang="it" sz="1400"/>
              <a:t>Le loro attività di trattamento possono mettere a rischio i diritti e le libertà dei dati.</a:t>
            </a:r>
            <a:endParaRPr/>
          </a:p>
          <a:p>
            <a:pPr indent="0" lvl="0" marL="342900" rtl="0" algn="l">
              <a:lnSpc>
                <a:spcPct val="100000"/>
              </a:lnSpc>
              <a:spcBef>
                <a:spcPts val="0"/>
              </a:spcBef>
              <a:spcAft>
                <a:spcPts val="0"/>
              </a:spcAft>
              <a:buSzPts val="1400"/>
              <a:buNone/>
            </a:pPr>
            <a:r>
              <a:rPr lang="it" sz="1400"/>
              <a:t>soggetti</a:t>
            </a:r>
            <a:endParaRPr/>
          </a:p>
          <a:p>
            <a:pPr indent="-254000" lvl="0" marL="342900" rtl="0" algn="l">
              <a:lnSpc>
                <a:spcPct val="100000"/>
              </a:lnSpc>
              <a:spcBef>
                <a:spcPts val="0"/>
              </a:spcBef>
              <a:spcAft>
                <a:spcPts val="0"/>
              </a:spcAft>
              <a:buSzPts val="1400"/>
              <a:buChar char="❖"/>
            </a:pPr>
            <a:r>
              <a:rPr lang="it" sz="1400"/>
              <a:t>Trattano dati personali sensibili o li trattano frequentemente, oppure</a:t>
            </a:r>
            <a:endParaRPr/>
          </a:p>
          <a:p>
            <a:pPr indent="-254000" lvl="0" marL="342900" rtl="0" algn="l">
              <a:lnSpc>
                <a:spcPct val="100000"/>
              </a:lnSpc>
              <a:spcBef>
                <a:spcPts val="0"/>
              </a:spcBef>
              <a:spcAft>
                <a:spcPts val="0"/>
              </a:spcAft>
              <a:buSzPts val="1400"/>
              <a:buChar char="❖"/>
            </a:pPr>
            <a:r>
              <a:rPr lang="it" sz="1400"/>
              <a:t>Trattano una categoria speciale di dati relativi a "condanne penali".</a:t>
            </a:r>
            <a:endParaRPr/>
          </a:p>
          <a:p>
            <a:pPr indent="0" lvl="0" marL="342900" rtl="0" algn="l">
              <a:lnSpc>
                <a:spcPct val="100000"/>
              </a:lnSpc>
              <a:spcBef>
                <a:spcPts val="0"/>
              </a:spcBef>
              <a:spcAft>
                <a:spcPts val="0"/>
              </a:spcAft>
              <a:buSzPts val="1400"/>
              <a:buNone/>
            </a:pPr>
            <a:r>
              <a:rPr lang="it" sz="1400"/>
              <a:t>e di ence".</a:t>
            </a:r>
            <a:endParaRPr/>
          </a:p>
          <a:p>
            <a:pPr indent="0" lvl="0" marL="0" rtl="0" algn="l">
              <a:lnSpc>
                <a:spcPct val="115000"/>
              </a:lnSpc>
              <a:spcBef>
                <a:spcPts val="0"/>
              </a:spcBef>
              <a:spcAft>
                <a:spcPts val="0"/>
              </a:spcAft>
              <a:buClr>
                <a:schemeClr val="dk1"/>
              </a:buClr>
              <a:buSzPts val="800"/>
              <a:buFont typeface="Arial"/>
              <a:buNone/>
            </a:pPr>
            <a:r>
              <a:t/>
            </a:r>
            <a:endParaRPr sz="1400"/>
          </a:p>
          <a:p>
            <a:pPr indent="0" lvl="0" marL="0" rtl="0" algn="l">
              <a:lnSpc>
                <a:spcPct val="100000"/>
              </a:lnSpc>
              <a:spcBef>
                <a:spcPts val="0"/>
              </a:spcBef>
              <a:spcAft>
                <a:spcPts val="0"/>
              </a:spcAft>
              <a:buClr>
                <a:schemeClr val="dk1"/>
              </a:buClr>
              <a:buSzPts val="800"/>
              <a:buFont typeface="Arial"/>
              <a:buNone/>
            </a:pPr>
            <a:r>
              <a:t/>
            </a:r>
            <a:endParaRPr sz="1400"/>
          </a:p>
          <a:p>
            <a:pPr indent="0" lvl="0" marL="0" rtl="0" algn="l">
              <a:lnSpc>
                <a:spcPct val="115000"/>
              </a:lnSpc>
              <a:spcBef>
                <a:spcPts val="0"/>
              </a:spcBef>
              <a:spcAft>
                <a:spcPts val="0"/>
              </a:spcAft>
              <a:buClr>
                <a:schemeClr val="dk1"/>
              </a:buClr>
              <a:buSzPts val="800"/>
              <a:buFont typeface="Arial"/>
              <a:buNone/>
            </a:pPr>
            <a:r>
              <a:t/>
            </a:r>
            <a:endParaRPr sz="1400"/>
          </a:p>
          <a:p>
            <a:pPr indent="0" lvl="0" marL="0" rtl="0" algn="l">
              <a:lnSpc>
                <a:spcPct val="115000"/>
              </a:lnSpc>
              <a:spcBef>
                <a:spcPts val="0"/>
              </a:spcBef>
              <a:spcAft>
                <a:spcPts val="0"/>
              </a:spcAft>
              <a:buClr>
                <a:schemeClr val="dk1"/>
              </a:buClr>
              <a:buSzPts val="800"/>
              <a:buFont typeface="Arial"/>
              <a:buNone/>
            </a:pPr>
            <a:r>
              <a:t/>
            </a:r>
            <a:endParaRPr sz="1400"/>
          </a:p>
          <a:p>
            <a:pPr indent="0" lvl="0" marL="0" rtl="0" algn="l">
              <a:lnSpc>
                <a:spcPct val="90000"/>
              </a:lnSpc>
              <a:spcBef>
                <a:spcPts val="800"/>
              </a:spcBef>
              <a:spcAft>
                <a:spcPts val="0"/>
              </a:spcAft>
              <a:buSzPts val="1400"/>
              <a:buNone/>
            </a:pPr>
            <a:r>
              <a:t/>
            </a:r>
            <a:endParaRPr/>
          </a:p>
        </p:txBody>
      </p:sp>
      <p:sp>
        <p:nvSpPr>
          <p:cNvPr id="165" name="Google Shape;165;p23"/>
          <p:cNvSpPr/>
          <p:nvPr/>
        </p:nvSpPr>
        <p:spPr>
          <a:xfrm>
            <a:off x="3536343" y="0"/>
            <a:ext cx="5607658" cy="5143500"/>
          </a:xfrm>
          <a:custGeom>
            <a:rect b="b" l="l" r="r" t="t"/>
            <a:pathLst>
              <a:path extrusionOk="0" h="6858000" w="7476877">
                <a:moveTo>
                  <a:pt x="637332" y="4332728"/>
                </a:moveTo>
                <a:cubicBezTo>
                  <a:pt x="637332" y="4332728"/>
                  <a:pt x="637332" y="4332728"/>
                  <a:pt x="1576347" y="4332728"/>
                </a:cubicBezTo>
                <a:cubicBezTo>
                  <a:pt x="1635163" y="4332728"/>
                  <a:pt x="1691949" y="4365681"/>
                  <a:pt x="1720345" y="4419228"/>
                </a:cubicBezTo>
                <a:cubicBezTo>
                  <a:pt x="1720345" y="4419228"/>
                  <a:pt x="1720345" y="4419228"/>
                  <a:pt x="2190864" y="5245095"/>
                </a:cubicBezTo>
                <a:cubicBezTo>
                  <a:pt x="2221287" y="5296583"/>
                  <a:pt x="2221287" y="5362488"/>
                  <a:pt x="2190864" y="5413976"/>
                </a:cubicBezTo>
                <a:cubicBezTo>
                  <a:pt x="2190864" y="5413976"/>
                  <a:pt x="2190864" y="5413976"/>
                  <a:pt x="1720345" y="6239844"/>
                </a:cubicBezTo>
                <a:cubicBezTo>
                  <a:pt x="1691949" y="6293391"/>
                  <a:pt x="1635163" y="6326343"/>
                  <a:pt x="1576347" y="6326343"/>
                </a:cubicBezTo>
                <a:cubicBezTo>
                  <a:pt x="1576347" y="6326343"/>
                  <a:pt x="1576347" y="6326343"/>
                  <a:pt x="637332" y="6326343"/>
                </a:cubicBezTo>
                <a:cubicBezTo>
                  <a:pt x="576490" y="6326343"/>
                  <a:pt x="521732" y="6293391"/>
                  <a:pt x="491309" y="6239844"/>
                </a:cubicBezTo>
                <a:cubicBezTo>
                  <a:pt x="491309" y="6239844"/>
                  <a:pt x="491309" y="6239844"/>
                  <a:pt x="22817" y="5413976"/>
                </a:cubicBezTo>
                <a:cubicBezTo>
                  <a:pt x="-7605" y="5362488"/>
                  <a:pt x="-7605" y="5296583"/>
                  <a:pt x="22817" y="5245095"/>
                </a:cubicBezTo>
                <a:cubicBezTo>
                  <a:pt x="22817" y="5245095"/>
                  <a:pt x="22817" y="5245095"/>
                  <a:pt x="491309" y="4419228"/>
                </a:cubicBezTo>
                <a:cubicBezTo>
                  <a:pt x="521732" y="4365681"/>
                  <a:pt x="576490" y="4332728"/>
                  <a:pt x="637332" y="4332728"/>
                </a:cubicBezTo>
                <a:close/>
                <a:moveTo>
                  <a:pt x="3853980" y="0"/>
                </a:moveTo>
                <a:lnTo>
                  <a:pt x="5043644" y="0"/>
                </a:lnTo>
                <a:lnTo>
                  <a:pt x="5083740" y="70378"/>
                </a:lnTo>
                <a:cubicBezTo>
                  <a:pt x="5127533" y="147245"/>
                  <a:pt x="5174639" y="229925"/>
                  <a:pt x="5225307" y="318859"/>
                </a:cubicBezTo>
                <a:cubicBezTo>
                  <a:pt x="5271897" y="397715"/>
                  <a:pt x="5271897" y="498649"/>
                  <a:pt x="5225307" y="577503"/>
                </a:cubicBezTo>
                <a:cubicBezTo>
                  <a:pt x="5225307" y="577503"/>
                  <a:pt x="5225307" y="577503"/>
                  <a:pt x="4504695" y="1842337"/>
                </a:cubicBezTo>
                <a:cubicBezTo>
                  <a:pt x="4461209" y="1924345"/>
                  <a:pt x="4374239" y="1974811"/>
                  <a:pt x="4284162" y="1974811"/>
                </a:cubicBezTo>
                <a:cubicBezTo>
                  <a:pt x="4284162" y="1974811"/>
                  <a:pt x="4284162" y="1974811"/>
                  <a:pt x="2846045" y="1974811"/>
                </a:cubicBezTo>
                <a:cubicBezTo>
                  <a:pt x="2822750" y="1974811"/>
                  <a:pt x="2800035" y="1971656"/>
                  <a:pt x="2778342" y="1965645"/>
                </a:cubicBezTo>
                <a:lnTo>
                  <a:pt x="2731777" y="1945746"/>
                </a:lnTo>
                <a:lnTo>
                  <a:pt x="2760233" y="1895581"/>
                </a:lnTo>
                <a:cubicBezTo>
                  <a:pt x="3017539" y="1441999"/>
                  <a:pt x="3346890" y="861413"/>
                  <a:pt x="3768459" y="118263"/>
                </a:cubicBezTo>
                <a:cubicBezTo>
                  <a:pt x="3784101" y="90729"/>
                  <a:pt x="3801308" y="64519"/>
                  <a:pt x="3819932" y="39732"/>
                </a:cubicBezTo>
                <a:close/>
                <a:moveTo>
                  <a:pt x="1880237" y="0"/>
                </a:moveTo>
                <a:lnTo>
                  <a:pt x="2102124" y="0"/>
                </a:lnTo>
                <a:lnTo>
                  <a:pt x="2086946" y="26756"/>
                </a:lnTo>
                <a:cubicBezTo>
                  <a:pt x="1911773" y="335552"/>
                  <a:pt x="1911773" y="335552"/>
                  <a:pt x="1911773" y="335552"/>
                </a:cubicBezTo>
                <a:cubicBezTo>
                  <a:pt x="1865182" y="414408"/>
                  <a:pt x="1865182" y="515344"/>
                  <a:pt x="1911773" y="594199"/>
                </a:cubicBezTo>
                <a:cubicBezTo>
                  <a:pt x="2629280" y="1859030"/>
                  <a:pt x="2629280" y="1859030"/>
                  <a:pt x="2629280" y="1859030"/>
                </a:cubicBezTo>
                <a:cubicBezTo>
                  <a:pt x="2652576" y="1900035"/>
                  <a:pt x="2685189" y="1933154"/>
                  <a:pt x="2723627" y="1956020"/>
                </a:cubicBezTo>
                <a:lnTo>
                  <a:pt x="2734544" y="1960685"/>
                </a:lnTo>
                <a:lnTo>
                  <a:pt x="2676021" y="2063851"/>
                </a:lnTo>
                <a:lnTo>
                  <a:pt x="2632495" y="2140578"/>
                </a:lnTo>
                <a:lnTo>
                  <a:pt x="2677641" y="2159871"/>
                </a:lnTo>
                <a:cubicBezTo>
                  <a:pt x="2702113" y="2166652"/>
                  <a:pt x="2727732" y="2170210"/>
                  <a:pt x="2754009" y="2170210"/>
                </a:cubicBezTo>
                <a:cubicBezTo>
                  <a:pt x="4376198" y="2170210"/>
                  <a:pt x="4376198" y="2170210"/>
                  <a:pt x="4376198" y="2170210"/>
                </a:cubicBezTo>
                <a:cubicBezTo>
                  <a:pt x="4477805" y="2170210"/>
                  <a:pt x="4575904" y="2113286"/>
                  <a:pt x="4624956" y="2020780"/>
                </a:cubicBezTo>
                <a:cubicBezTo>
                  <a:pt x="5437803" y="594055"/>
                  <a:pt x="5437803" y="594055"/>
                  <a:pt x="5437803" y="594055"/>
                </a:cubicBezTo>
                <a:cubicBezTo>
                  <a:pt x="5490358" y="505109"/>
                  <a:pt x="5490358" y="391256"/>
                  <a:pt x="5437803" y="302307"/>
                </a:cubicBezTo>
                <a:cubicBezTo>
                  <a:pt x="5387000" y="213137"/>
                  <a:pt x="5339373" y="129540"/>
                  <a:pt x="5294722" y="51168"/>
                </a:cubicBezTo>
                <a:lnTo>
                  <a:pt x="5265570" y="0"/>
                </a:lnTo>
                <a:lnTo>
                  <a:pt x="7476877" y="0"/>
                </a:lnTo>
                <a:lnTo>
                  <a:pt x="7476877" y="6858000"/>
                </a:lnTo>
                <a:lnTo>
                  <a:pt x="3343303" y="6858000"/>
                </a:lnTo>
                <a:lnTo>
                  <a:pt x="3297958" y="6778065"/>
                </a:lnTo>
                <a:cubicBezTo>
                  <a:pt x="3015657" y="6280421"/>
                  <a:pt x="2563976" y="5484189"/>
                  <a:pt x="1841286" y="4210218"/>
                </a:cubicBezTo>
                <a:cubicBezTo>
                  <a:pt x="1716144" y="3998418"/>
                  <a:pt x="1716144" y="3727316"/>
                  <a:pt x="1841286" y="3515516"/>
                </a:cubicBezTo>
                <a:cubicBezTo>
                  <a:pt x="1841286" y="3515516"/>
                  <a:pt x="1841286" y="3515516"/>
                  <a:pt x="2556859" y="2254092"/>
                </a:cubicBezTo>
                <a:lnTo>
                  <a:pt x="2617166" y="2147787"/>
                </a:lnTo>
                <a:lnTo>
                  <a:pt x="2615044" y="2146880"/>
                </a:lnTo>
                <a:cubicBezTo>
                  <a:pt x="2571686" y="2121084"/>
                  <a:pt x="2534897" y="2083728"/>
                  <a:pt x="2508620" y="2037473"/>
                </a:cubicBezTo>
                <a:cubicBezTo>
                  <a:pt x="2508620" y="2037473"/>
                  <a:pt x="2508620" y="2037473"/>
                  <a:pt x="1699276" y="610749"/>
                </a:cubicBezTo>
                <a:cubicBezTo>
                  <a:pt x="1646720" y="521803"/>
                  <a:pt x="1646720" y="407950"/>
                  <a:pt x="1699276" y="319000"/>
                </a:cubicBezTo>
                <a:cubicBezTo>
                  <a:pt x="1699276" y="319000"/>
                  <a:pt x="1699276" y="319000"/>
                  <a:pt x="1843322" y="65075"/>
                </a:cubicBezTo>
                <a:close/>
              </a:path>
            </a:pathLst>
          </a:custGeom>
          <a:solidFill>
            <a:srgbClr val="7F7F7F">
              <a:alpha val="1373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grpSp>
        <p:nvGrpSpPr>
          <p:cNvPr id="166" name="Google Shape;166;p23"/>
          <p:cNvGrpSpPr/>
          <p:nvPr/>
        </p:nvGrpSpPr>
        <p:grpSpPr>
          <a:xfrm>
            <a:off x="331470" y="420942"/>
            <a:ext cx="846286" cy="635404"/>
            <a:chOff x="7393391" y="1075612"/>
            <a:chExt cx="1128381" cy="847205"/>
          </a:xfrm>
        </p:grpSpPr>
        <p:sp>
          <p:nvSpPr>
            <p:cNvPr id="167" name="Google Shape;167;p23"/>
            <p:cNvSpPr/>
            <p:nvPr/>
          </p:nvSpPr>
          <p:spPr>
            <a:xfrm>
              <a:off x="7393391" y="1327438"/>
              <a:ext cx="675351" cy="595380"/>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chemeClr val="dk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68" name="Google Shape;168;p23"/>
            <p:cNvSpPr/>
            <p:nvPr/>
          </p:nvSpPr>
          <p:spPr>
            <a:xfrm>
              <a:off x="7971281" y="1075612"/>
              <a:ext cx="550491" cy="485307"/>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chemeClr val="dk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4"/>
          <p:cNvSpPr txBox="1"/>
          <p:nvPr>
            <p:ph idx="1" type="body"/>
          </p:nvPr>
        </p:nvSpPr>
        <p:spPr>
          <a:xfrm>
            <a:off x="1177763" y="833268"/>
            <a:ext cx="7886700" cy="3960600"/>
          </a:xfrm>
          <a:prstGeom prst="rect">
            <a:avLst/>
          </a:prstGeom>
          <a:noFill/>
          <a:ln>
            <a:noFill/>
          </a:ln>
        </p:spPr>
        <p:txBody>
          <a:bodyPr anchorCtr="0" anchor="ctr" bIns="34275" lIns="68575" spcFirstLastPara="1" rIns="68575" wrap="square" tIns="34275">
            <a:noAutofit/>
          </a:bodyPr>
          <a:lstStyle/>
          <a:p>
            <a:pPr indent="0" lvl="0" marL="0" rtl="0" algn="l">
              <a:lnSpc>
                <a:spcPct val="100000"/>
              </a:lnSpc>
              <a:spcBef>
                <a:spcPts val="0"/>
              </a:spcBef>
              <a:spcAft>
                <a:spcPts val="0"/>
              </a:spcAft>
              <a:buClr>
                <a:schemeClr val="dk1"/>
              </a:buClr>
              <a:buSzPts val="800"/>
              <a:buFont typeface="Arial"/>
              <a:buNone/>
            </a:pPr>
            <a:r>
              <a:t/>
            </a:r>
            <a:endParaRPr sz="1600"/>
          </a:p>
          <a:p>
            <a:pPr indent="0" lvl="0" marL="0" rtl="0" algn="l">
              <a:lnSpc>
                <a:spcPct val="100000"/>
              </a:lnSpc>
              <a:spcBef>
                <a:spcPts val="0"/>
              </a:spcBef>
              <a:spcAft>
                <a:spcPts val="0"/>
              </a:spcAft>
              <a:buClr>
                <a:schemeClr val="dk1"/>
              </a:buClr>
              <a:buSzPts val="800"/>
              <a:buFont typeface="Arial"/>
              <a:buNone/>
            </a:pPr>
            <a:r>
              <a:rPr lang="it" sz="1600"/>
              <a:t>Tuttavia, tali aziende </a:t>
            </a:r>
            <a:r>
              <a:rPr b="1" lang="it" sz="1600"/>
              <a:t>devono rispettare pienamente il GDPR </a:t>
            </a:r>
            <a:r>
              <a:rPr lang="it" sz="1600"/>
              <a:t>quando:</a:t>
            </a:r>
            <a:endParaRPr sz="2300"/>
          </a:p>
          <a:p>
            <a:pPr indent="-266700" lvl="0" marL="342900" rtl="0" algn="l">
              <a:lnSpc>
                <a:spcPct val="100000"/>
              </a:lnSpc>
              <a:spcBef>
                <a:spcPts val="0"/>
              </a:spcBef>
              <a:spcAft>
                <a:spcPts val="0"/>
              </a:spcAft>
              <a:buSzPts val="1600"/>
              <a:buFont typeface="Arial"/>
              <a:buChar char="•"/>
            </a:pPr>
            <a:r>
              <a:rPr lang="it" sz="1600"/>
              <a:t>Le loro attività di trattamento possono mettere a rischio i diritti e le libertà dei dati.</a:t>
            </a:r>
            <a:endParaRPr sz="2300"/>
          </a:p>
          <a:p>
            <a:pPr indent="0" lvl="0" marL="342900" rtl="0" algn="l">
              <a:lnSpc>
                <a:spcPct val="100000"/>
              </a:lnSpc>
              <a:spcBef>
                <a:spcPts val="0"/>
              </a:spcBef>
              <a:spcAft>
                <a:spcPts val="0"/>
              </a:spcAft>
              <a:buSzPts val="1400"/>
              <a:buNone/>
            </a:pPr>
            <a:r>
              <a:rPr lang="it" sz="1600"/>
              <a:t>soggetti</a:t>
            </a:r>
            <a:endParaRPr sz="2300"/>
          </a:p>
          <a:p>
            <a:pPr indent="-266700" lvl="0" marL="342900" rtl="0" algn="l">
              <a:lnSpc>
                <a:spcPct val="100000"/>
              </a:lnSpc>
              <a:spcBef>
                <a:spcPts val="0"/>
              </a:spcBef>
              <a:spcAft>
                <a:spcPts val="0"/>
              </a:spcAft>
              <a:buSzPts val="1600"/>
              <a:buFont typeface="Arial"/>
              <a:buChar char="•"/>
            </a:pPr>
            <a:r>
              <a:rPr lang="it" sz="1600"/>
              <a:t>Trattano dati personali sensibili o li trattano frequentemente, oppure</a:t>
            </a:r>
            <a:endParaRPr sz="2300"/>
          </a:p>
          <a:p>
            <a:pPr indent="-266700" lvl="0" marL="342900" rtl="0" algn="l">
              <a:lnSpc>
                <a:spcPct val="100000"/>
              </a:lnSpc>
              <a:spcBef>
                <a:spcPts val="0"/>
              </a:spcBef>
              <a:spcAft>
                <a:spcPts val="0"/>
              </a:spcAft>
              <a:buSzPts val="1600"/>
              <a:buFont typeface="Arial"/>
              <a:buChar char="•"/>
            </a:pPr>
            <a:r>
              <a:rPr lang="it" sz="1600"/>
              <a:t>Trattano una categoria speciale di dati relativi a "condanne penali"</a:t>
            </a:r>
            <a:endParaRPr sz="2300"/>
          </a:p>
        </p:txBody>
      </p:sp>
      <p:sp>
        <p:nvSpPr>
          <p:cNvPr id="174" name="Google Shape;174;p24"/>
          <p:cNvSpPr/>
          <p:nvPr/>
        </p:nvSpPr>
        <p:spPr>
          <a:xfrm>
            <a:off x="3536343" y="0"/>
            <a:ext cx="5607658" cy="5143500"/>
          </a:xfrm>
          <a:custGeom>
            <a:rect b="b" l="l" r="r" t="t"/>
            <a:pathLst>
              <a:path extrusionOk="0" h="6858000" w="7476877">
                <a:moveTo>
                  <a:pt x="637332" y="4332728"/>
                </a:moveTo>
                <a:cubicBezTo>
                  <a:pt x="637332" y="4332728"/>
                  <a:pt x="637332" y="4332728"/>
                  <a:pt x="1576347" y="4332728"/>
                </a:cubicBezTo>
                <a:cubicBezTo>
                  <a:pt x="1635163" y="4332728"/>
                  <a:pt x="1691949" y="4365681"/>
                  <a:pt x="1720345" y="4419228"/>
                </a:cubicBezTo>
                <a:cubicBezTo>
                  <a:pt x="1720345" y="4419228"/>
                  <a:pt x="1720345" y="4419228"/>
                  <a:pt x="2190864" y="5245095"/>
                </a:cubicBezTo>
                <a:cubicBezTo>
                  <a:pt x="2221287" y="5296583"/>
                  <a:pt x="2221287" y="5362488"/>
                  <a:pt x="2190864" y="5413976"/>
                </a:cubicBezTo>
                <a:cubicBezTo>
                  <a:pt x="2190864" y="5413976"/>
                  <a:pt x="2190864" y="5413976"/>
                  <a:pt x="1720345" y="6239844"/>
                </a:cubicBezTo>
                <a:cubicBezTo>
                  <a:pt x="1691949" y="6293391"/>
                  <a:pt x="1635163" y="6326343"/>
                  <a:pt x="1576347" y="6326343"/>
                </a:cubicBezTo>
                <a:cubicBezTo>
                  <a:pt x="1576347" y="6326343"/>
                  <a:pt x="1576347" y="6326343"/>
                  <a:pt x="637332" y="6326343"/>
                </a:cubicBezTo>
                <a:cubicBezTo>
                  <a:pt x="576490" y="6326343"/>
                  <a:pt x="521732" y="6293391"/>
                  <a:pt x="491309" y="6239844"/>
                </a:cubicBezTo>
                <a:cubicBezTo>
                  <a:pt x="491309" y="6239844"/>
                  <a:pt x="491309" y="6239844"/>
                  <a:pt x="22817" y="5413976"/>
                </a:cubicBezTo>
                <a:cubicBezTo>
                  <a:pt x="-7605" y="5362488"/>
                  <a:pt x="-7605" y="5296583"/>
                  <a:pt x="22817" y="5245095"/>
                </a:cubicBezTo>
                <a:cubicBezTo>
                  <a:pt x="22817" y="5245095"/>
                  <a:pt x="22817" y="5245095"/>
                  <a:pt x="491309" y="4419228"/>
                </a:cubicBezTo>
                <a:cubicBezTo>
                  <a:pt x="521732" y="4365681"/>
                  <a:pt x="576490" y="4332728"/>
                  <a:pt x="637332" y="4332728"/>
                </a:cubicBezTo>
                <a:close/>
                <a:moveTo>
                  <a:pt x="3853980" y="0"/>
                </a:moveTo>
                <a:lnTo>
                  <a:pt x="5043644" y="0"/>
                </a:lnTo>
                <a:lnTo>
                  <a:pt x="5083740" y="70378"/>
                </a:lnTo>
                <a:cubicBezTo>
                  <a:pt x="5127533" y="147245"/>
                  <a:pt x="5174639" y="229925"/>
                  <a:pt x="5225307" y="318859"/>
                </a:cubicBezTo>
                <a:cubicBezTo>
                  <a:pt x="5271897" y="397715"/>
                  <a:pt x="5271897" y="498649"/>
                  <a:pt x="5225307" y="577503"/>
                </a:cubicBezTo>
                <a:cubicBezTo>
                  <a:pt x="5225307" y="577503"/>
                  <a:pt x="5225307" y="577503"/>
                  <a:pt x="4504695" y="1842337"/>
                </a:cubicBezTo>
                <a:cubicBezTo>
                  <a:pt x="4461209" y="1924345"/>
                  <a:pt x="4374239" y="1974811"/>
                  <a:pt x="4284162" y="1974811"/>
                </a:cubicBezTo>
                <a:cubicBezTo>
                  <a:pt x="4284162" y="1974811"/>
                  <a:pt x="4284162" y="1974811"/>
                  <a:pt x="2846045" y="1974811"/>
                </a:cubicBezTo>
                <a:cubicBezTo>
                  <a:pt x="2822750" y="1974811"/>
                  <a:pt x="2800035" y="1971656"/>
                  <a:pt x="2778342" y="1965645"/>
                </a:cubicBezTo>
                <a:lnTo>
                  <a:pt x="2731777" y="1945746"/>
                </a:lnTo>
                <a:lnTo>
                  <a:pt x="2760233" y="1895581"/>
                </a:lnTo>
                <a:cubicBezTo>
                  <a:pt x="3017539" y="1441999"/>
                  <a:pt x="3346890" y="861413"/>
                  <a:pt x="3768459" y="118263"/>
                </a:cubicBezTo>
                <a:cubicBezTo>
                  <a:pt x="3784101" y="90729"/>
                  <a:pt x="3801308" y="64519"/>
                  <a:pt x="3819932" y="39732"/>
                </a:cubicBezTo>
                <a:close/>
                <a:moveTo>
                  <a:pt x="1880237" y="0"/>
                </a:moveTo>
                <a:lnTo>
                  <a:pt x="2102124" y="0"/>
                </a:lnTo>
                <a:lnTo>
                  <a:pt x="2086946" y="26756"/>
                </a:lnTo>
                <a:cubicBezTo>
                  <a:pt x="1911773" y="335552"/>
                  <a:pt x="1911773" y="335552"/>
                  <a:pt x="1911773" y="335552"/>
                </a:cubicBezTo>
                <a:cubicBezTo>
                  <a:pt x="1865182" y="414408"/>
                  <a:pt x="1865182" y="515344"/>
                  <a:pt x="1911773" y="594199"/>
                </a:cubicBezTo>
                <a:cubicBezTo>
                  <a:pt x="2629280" y="1859030"/>
                  <a:pt x="2629280" y="1859030"/>
                  <a:pt x="2629280" y="1859030"/>
                </a:cubicBezTo>
                <a:cubicBezTo>
                  <a:pt x="2652576" y="1900035"/>
                  <a:pt x="2685189" y="1933154"/>
                  <a:pt x="2723627" y="1956020"/>
                </a:cubicBezTo>
                <a:lnTo>
                  <a:pt x="2734544" y="1960685"/>
                </a:lnTo>
                <a:lnTo>
                  <a:pt x="2676021" y="2063851"/>
                </a:lnTo>
                <a:lnTo>
                  <a:pt x="2632495" y="2140578"/>
                </a:lnTo>
                <a:lnTo>
                  <a:pt x="2677641" y="2159871"/>
                </a:lnTo>
                <a:cubicBezTo>
                  <a:pt x="2702113" y="2166652"/>
                  <a:pt x="2727732" y="2170210"/>
                  <a:pt x="2754009" y="2170210"/>
                </a:cubicBezTo>
                <a:cubicBezTo>
                  <a:pt x="4376198" y="2170210"/>
                  <a:pt x="4376198" y="2170210"/>
                  <a:pt x="4376198" y="2170210"/>
                </a:cubicBezTo>
                <a:cubicBezTo>
                  <a:pt x="4477805" y="2170210"/>
                  <a:pt x="4575904" y="2113286"/>
                  <a:pt x="4624956" y="2020780"/>
                </a:cubicBezTo>
                <a:cubicBezTo>
                  <a:pt x="5437803" y="594055"/>
                  <a:pt x="5437803" y="594055"/>
                  <a:pt x="5437803" y="594055"/>
                </a:cubicBezTo>
                <a:cubicBezTo>
                  <a:pt x="5490358" y="505109"/>
                  <a:pt x="5490358" y="391256"/>
                  <a:pt x="5437803" y="302307"/>
                </a:cubicBezTo>
                <a:cubicBezTo>
                  <a:pt x="5387000" y="213137"/>
                  <a:pt x="5339373" y="129540"/>
                  <a:pt x="5294722" y="51168"/>
                </a:cubicBezTo>
                <a:lnTo>
                  <a:pt x="5265570" y="0"/>
                </a:lnTo>
                <a:lnTo>
                  <a:pt x="7476877" y="0"/>
                </a:lnTo>
                <a:lnTo>
                  <a:pt x="7476877" y="6858000"/>
                </a:lnTo>
                <a:lnTo>
                  <a:pt x="3343303" y="6858000"/>
                </a:lnTo>
                <a:lnTo>
                  <a:pt x="3297958" y="6778065"/>
                </a:lnTo>
                <a:cubicBezTo>
                  <a:pt x="3015657" y="6280421"/>
                  <a:pt x="2563976" y="5484189"/>
                  <a:pt x="1841286" y="4210218"/>
                </a:cubicBezTo>
                <a:cubicBezTo>
                  <a:pt x="1716144" y="3998418"/>
                  <a:pt x="1716144" y="3727316"/>
                  <a:pt x="1841286" y="3515516"/>
                </a:cubicBezTo>
                <a:cubicBezTo>
                  <a:pt x="1841286" y="3515516"/>
                  <a:pt x="1841286" y="3515516"/>
                  <a:pt x="2556859" y="2254092"/>
                </a:cubicBezTo>
                <a:lnTo>
                  <a:pt x="2617166" y="2147787"/>
                </a:lnTo>
                <a:lnTo>
                  <a:pt x="2615044" y="2146880"/>
                </a:lnTo>
                <a:cubicBezTo>
                  <a:pt x="2571686" y="2121084"/>
                  <a:pt x="2534897" y="2083728"/>
                  <a:pt x="2508620" y="2037473"/>
                </a:cubicBezTo>
                <a:cubicBezTo>
                  <a:pt x="2508620" y="2037473"/>
                  <a:pt x="2508620" y="2037473"/>
                  <a:pt x="1699276" y="610749"/>
                </a:cubicBezTo>
                <a:cubicBezTo>
                  <a:pt x="1646720" y="521803"/>
                  <a:pt x="1646720" y="407950"/>
                  <a:pt x="1699276" y="319000"/>
                </a:cubicBezTo>
                <a:cubicBezTo>
                  <a:pt x="1699276" y="319000"/>
                  <a:pt x="1699276" y="319000"/>
                  <a:pt x="1843322" y="65075"/>
                </a:cubicBezTo>
                <a:close/>
              </a:path>
            </a:pathLst>
          </a:custGeom>
          <a:solidFill>
            <a:srgbClr val="7F7F7F">
              <a:alpha val="1373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grpSp>
        <p:nvGrpSpPr>
          <p:cNvPr id="175" name="Google Shape;175;p24"/>
          <p:cNvGrpSpPr/>
          <p:nvPr/>
        </p:nvGrpSpPr>
        <p:grpSpPr>
          <a:xfrm>
            <a:off x="331470" y="420942"/>
            <a:ext cx="846286" cy="635404"/>
            <a:chOff x="7393391" y="1075612"/>
            <a:chExt cx="1128381" cy="847205"/>
          </a:xfrm>
        </p:grpSpPr>
        <p:sp>
          <p:nvSpPr>
            <p:cNvPr id="176" name="Google Shape;176;p24"/>
            <p:cNvSpPr/>
            <p:nvPr/>
          </p:nvSpPr>
          <p:spPr>
            <a:xfrm>
              <a:off x="7393391" y="1327438"/>
              <a:ext cx="675351" cy="595380"/>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chemeClr val="dk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77" name="Google Shape;177;p24"/>
            <p:cNvSpPr/>
            <p:nvPr/>
          </p:nvSpPr>
          <p:spPr>
            <a:xfrm>
              <a:off x="7971281" y="1075612"/>
              <a:ext cx="550491" cy="485307"/>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chemeClr val="dk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5"/>
          <p:cNvSpPr txBox="1"/>
          <p:nvPr>
            <p:ph idx="1" type="body"/>
          </p:nvPr>
        </p:nvSpPr>
        <p:spPr>
          <a:xfrm>
            <a:off x="925830" y="940050"/>
            <a:ext cx="7886700" cy="3263400"/>
          </a:xfrm>
          <a:prstGeom prst="rect">
            <a:avLst/>
          </a:prstGeom>
          <a:noFill/>
          <a:ln>
            <a:noFill/>
          </a:ln>
        </p:spPr>
        <p:txBody>
          <a:bodyPr anchorCtr="0" anchor="t" bIns="34275" lIns="68575" spcFirstLastPara="1" rIns="68575" wrap="square" tIns="34275">
            <a:noAutofit/>
          </a:bodyPr>
          <a:lstStyle/>
          <a:p>
            <a:pPr indent="0" lvl="0" marL="0" rtl="0" algn="just">
              <a:lnSpc>
                <a:spcPct val="115000"/>
              </a:lnSpc>
              <a:spcBef>
                <a:spcPts val="0"/>
              </a:spcBef>
              <a:spcAft>
                <a:spcPts val="0"/>
              </a:spcAft>
              <a:buClr>
                <a:schemeClr val="dk1"/>
              </a:buClr>
              <a:buSzPts val="800"/>
              <a:buFont typeface="Arial"/>
              <a:buNone/>
            </a:pPr>
            <a:r>
              <a:rPr b="1" lang="it" sz="1400"/>
              <a:t>Base giuridica per il trattamento dei dati personali ai sensi del GDPR</a:t>
            </a:r>
            <a:endParaRPr/>
          </a:p>
          <a:p>
            <a:pPr indent="0" lvl="0" marL="0" rtl="0" algn="just">
              <a:lnSpc>
                <a:spcPct val="115000"/>
              </a:lnSpc>
              <a:spcBef>
                <a:spcPts val="0"/>
              </a:spcBef>
              <a:spcAft>
                <a:spcPts val="0"/>
              </a:spcAft>
              <a:buClr>
                <a:schemeClr val="dk1"/>
              </a:buClr>
              <a:buSzPts val="800"/>
              <a:buFont typeface="Arial"/>
              <a:buNone/>
            </a:pPr>
            <a:r>
              <a:t/>
            </a:r>
            <a:endParaRPr sz="1400"/>
          </a:p>
          <a:p>
            <a:pPr indent="0" lvl="0" marL="0" rtl="0" algn="just">
              <a:lnSpc>
                <a:spcPct val="115000"/>
              </a:lnSpc>
              <a:spcBef>
                <a:spcPts val="0"/>
              </a:spcBef>
              <a:spcAft>
                <a:spcPts val="0"/>
              </a:spcAft>
              <a:buClr>
                <a:schemeClr val="dk1"/>
              </a:buClr>
              <a:buSzPts val="800"/>
              <a:buFont typeface="Arial"/>
              <a:buNone/>
            </a:pPr>
            <a:r>
              <a:rPr lang="it" sz="1400"/>
              <a:t>Prima di tentare di trattare i dati personali di un individuo</a:t>
            </a:r>
            <a:r>
              <a:rPr b="1" lang="it" sz="1400"/>
              <a:t>, è necessario individuare</a:t>
            </a:r>
            <a:endParaRPr/>
          </a:p>
          <a:p>
            <a:pPr indent="0" lvl="0" marL="0" rtl="0" algn="just">
              <a:lnSpc>
                <a:spcPct val="115000"/>
              </a:lnSpc>
              <a:spcBef>
                <a:spcPts val="0"/>
              </a:spcBef>
              <a:spcAft>
                <a:spcPts val="0"/>
              </a:spcAft>
              <a:buClr>
                <a:schemeClr val="dk1"/>
              </a:buClr>
              <a:buSzPts val="800"/>
              <a:buFont typeface="Arial"/>
              <a:buNone/>
            </a:pPr>
            <a:r>
              <a:rPr b="1" lang="it" sz="1400"/>
              <a:t>una delle basi legali </a:t>
            </a:r>
            <a:r>
              <a:rPr lang="it" sz="1400"/>
              <a:t>previste dal GDPR per giustificare tale operazione. Brevemente, esse sono</a:t>
            </a:r>
            <a:endParaRPr/>
          </a:p>
          <a:p>
            <a:pPr indent="0" lvl="0" marL="0" rtl="0" algn="just">
              <a:lnSpc>
                <a:spcPct val="115000"/>
              </a:lnSpc>
              <a:spcBef>
                <a:spcPts val="0"/>
              </a:spcBef>
              <a:spcAft>
                <a:spcPts val="0"/>
              </a:spcAft>
              <a:buSzPts val="800"/>
              <a:buNone/>
            </a:pPr>
            <a:r>
              <a:rPr lang="it" sz="1400"/>
              <a:t>come segue: </a:t>
            </a:r>
            <a:endParaRPr/>
          </a:p>
          <a:p>
            <a:pPr indent="0" lvl="0" marL="0" rtl="0" algn="just">
              <a:lnSpc>
                <a:spcPct val="115000"/>
              </a:lnSpc>
              <a:spcBef>
                <a:spcPts val="0"/>
              </a:spcBef>
              <a:spcAft>
                <a:spcPts val="0"/>
              </a:spcAft>
              <a:buClr>
                <a:schemeClr val="dk1"/>
              </a:buClr>
              <a:buSzPts val="800"/>
              <a:buFont typeface="Arial"/>
              <a:buNone/>
            </a:pPr>
            <a:r>
              <a:t/>
            </a:r>
            <a:endParaRPr b="1" sz="1400"/>
          </a:p>
          <a:p>
            <a:pPr indent="0" lvl="0" marL="0" rtl="0" algn="just">
              <a:lnSpc>
                <a:spcPct val="115000"/>
              </a:lnSpc>
              <a:spcBef>
                <a:spcPts val="0"/>
              </a:spcBef>
              <a:spcAft>
                <a:spcPts val="0"/>
              </a:spcAft>
              <a:buSzPts val="800"/>
              <a:buNone/>
            </a:pPr>
            <a:r>
              <a:t/>
            </a:r>
            <a:endParaRPr sz="1400"/>
          </a:p>
          <a:p>
            <a:pPr indent="0" lvl="0" marL="0" rtl="0" algn="just">
              <a:lnSpc>
                <a:spcPct val="115000"/>
              </a:lnSpc>
              <a:spcBef>
                <a:spcPts val="0"/>
              </a:spcBef>
              <a:spcAft>
                <a:spcPts val="0"/>
              </a:spcAft>
              <a:buSzPts val="800"/>
              <a:buNone/>
            </a:pPr>
            <a:r>
              <a:rPr b="1" lang="it" sz="1400"/>
              <a:t>1. Consenso</a:t>
            </a:r>
            <a:endParaRPr b="1" sz="1400"/>
          </a:p>
          <a:p>
            <a:pPr indent="0" lvl="0" marL="0" rtl="0" algn="just">
              <a:lnSpc>
                <a:spcPct val="115000"/>
              </a:lnSpc>
              <a:spcBef>
                <a:spcPts val="0"/>
              </a:spcBef>
              <a:spcAft>
                <a:spcPts val="0"/>
              </a:spcAft>
              <a:buSzPts val="800"/>
              <a:buNone/>
            </a:pPr>
            <a:r>
              <a:rPr lang="it" sz="1400"/>
              <a:t>Se il trattamento avviene sulla base del consenso, le vostre attività di trattamento</a:t>
            </a:r>
            <a:endParaRPr sz="1400"/>
          </a:p>
          <a:p>
            <a:pPr indent="0" lvl="0" marL="0" rtl="0" algn="just">
              <a:lnSpc>
                <a:spcPct val="115000"/>
              </a:lnSpc>
              <a:spcBef>
                <a:spcPts val="0"/>
              </a:spcBef>
              <a:spcAft>
                <a:spcPts val="0"/>
              </a:spcAft>
              <a:buSzPts val="800"/>
              <a:buNone/>
            </a:pPr>
            <a:r>
              <a:rPr lang="it" sz="1400"/>
              <a:t>sono considerati legali solo dopo aver ottenuto un chiaro consenso da parte dei soggetti interessati. </a:t>
            </a:r>
            <a:endParaRPr sz="1400"/>
          </a:p>
          <a:p>
            <a:pPr indent="0" lvl="0" marL="0" rtl="0" algn="just">
              <a:lnSpc>
                <a:spcPct val="115000"/>
              </a:lnSpc>
              <a:spcBef>
                <a:spcPts val="0"/>
              </a:spcBef>
              <a:spcAft>
                <a:spcPts val="0"/>
              </a:spcAft>
              <a:buSzPts val="800"/>
              <a:buNone/>
            </a:pPr>
            <a:r>
              <a:rPr lang="it" sz="1400"/>
              <a:t>Questa base giuridica promuove la missione del GDPR di fornire più</a:t>
            </a:r>
            <a:endParaRPr sz="1400"/>
          </a:p>
          <a:p>
            <a:pPr indent="0" lvl="0" marL="0" rtl="0" algn="just">
              <a:lnSpc>
                <a:spcPct val="115000"/>
              </a:lnSpc>
              <a:spcBef>
                <a:spcPts val="0"/>
              </a:spcBef>
              <a:spcAft>
                <a:spcPts val="0"/>
              </a:spcAft>
              <a:buSzPts val="800"/>
              <a:buNone/>
            </a:pPr>
            <a:r>
              <a:rPr lang="it" sz="1400"/>
              <a:t>controllo agli interessati.</a:t>
            </a:r>
            <a:endParaRPr sz="1400"/>
          </a:p>
          <a:p>
            <a:pPr indent="0" lvl="0" marL="0" rtl="0" algn="just">
              <a:lnSpc>
                <a:spcPct val="115000"/>
              </a:lnSpc>
              <a:spcBef>
                <a:spcPts val="0"/>
              </a:spcBef>
              <a:spcAft>
                <a:spcPts val="0"/>
              </a:spcAft>
              <a:buClr>
                <a:schemeClr val="dk1"/>
              </a:buClr>
              <a:buSzPts val="800"/>
              <a:buFont typeface="Arial"/>
              <a:buNone/>
            </a:pPr>
            <a:r>
              <a:t/>
            </a:r>
            <a:endParaRPr sz="1400"/>
          </a:p>
          <a:p>
            <a:pPr indent="0" lvl="0" marL="0" rtl="0" algn="just">
              <a:lnSpc>
                <a:spcPct val="90000"/>
              </a:lnSpc>
              <a:spcBef>
                <a:spcPts val="800"/>
              </a:spcBef>
              <a:spcAft>
                <a:spcPts val="0"/>
              </a:spcAft>
              <a:buSzPts val="1400"/>
              <a:buNone/>
            </a:pPr>
            <a:r>
              <a:t/>
            </a:r>
            <a:endParaRPr sz="1400"/>
          </a:p>
        </p:txBody>
      </p:sp>
      <p:sp>
        <p:nvSpPr>
          <p:cNvPr id="183" name="Google Shape;183;p25"/>
          <p:cNvSpPr/>
          <p:nvPr/>
        </p:nvSpPr>
        <p:spPr>
          <a:xfrm>
            <a:off x="3536343" y="0"/>
            <a:ext cx="5607658" cy="5143500"/>
          </a:xfrm>
          <a:custGeom>
            <a:rect b="b" l="l" r="r" t="t"/>
            <a:pathLst>
              <a:path extrusionOk="0" h="6858000" w="7476877">
                <a:moveTo>
                  <a:pt x="637332" y="4332728"/>
                </a:moveTo>
                <a:cubicBezTo>
                  <a:pt x="637332" y="4332728"/>
                  <a:pt x="637332" y="4332728"/>
                  <a:pt x="1576347" y="4332728"/>
                </a:cubicBezTo>
                <a:cubicBezTo>
                  <a:pt x="1635163" y="4332728"/>
                  <a:pt x="1691949" y="4365681"/>
                  <a:pt x="1720345" y="4419228"/>
                </a:cubicBezTo>
                <a:cubicBezTo>
                  <a:pt x="1720345" y="4419228"/>
                  <a:pt x="1720345" y="4419228"/>
                  <a:pt x="2190864" y="5245095"/>
                </a:cubicBezTo>
                <a:cubicBezTo>
                  <a:pt x="2221287" y="5296583"/>
                  <a:pt x="2221287" y="5362488"/>
                  <a:pt x="2190864" y="5413976"/>
                </a:cubicBezTo>
                <a:cubicBezTo>
                  <a:pt x="2190864" y="5413976"/>
                  <a:pt x="2190864" y="5413976"/>
                  <a:pt x="1720345" y="6239844"/>
                </a:cubicBezTo>
                <a:cubicBezTo>
                  <a:pt x="1691949" y="6293391"/>
                  <a:pt x="1635163" y="6326343"/>
                  <a:pt x="1576347" y="6326343"/>
                </a:cubicBezTo>
                <a:cubicBezTo>
                  <a:pt x="1576347" y="6326343"/>
                  <a:pt x="1576347" y="6326343"/>
                  <a:pt x="637332" y="6326343"/>
                </a:cubicBezTo>
                <a:cubicBezTo>
                  <a:pt x="576490" y="6326343"/>
                  <a:pt x="521732" y="6293391"/>
                  <a:pt x="491309" y="6239844"/>
                </a:cubicBezTo>
                <a:cubicBezTo>
                  <a:pt x="491309" y="6239844"/>
                  <a:pt x="491309" y="6239844"/>
                  <a:pt x="22817" y="5413976"/>
                </a:cubicBezTo>
                <a:cubicBezTo>
                  <a:pt x="-7605" y="5362488"/>
                  <a:pt x="-7605" y="5296583"/>
                  <a:pt x="22817" y="5245095"/>
                </a:cubicBezTo>
                <a:cubicBezTo>
                  <a:pt x="22817" y="5245095"/>
                  <a:pt x="22817" y="5245095"/>
                  <a:pt x="491309" y="4419228"/>
                </a:cubicBezTo>
                <a:cubicBezTo>
                  <a:pt x="521732" y="4365681"/>
                  <a:pt x="576490" y="4332728"/>
                  <a:pt x="637332" y="4332728"/>
                </a:cubicBezTo>
                <a:close/>
                <a:moveTo>
                  <a:pt x="3853980" y="0"/>
                </a:moveTo>
                <a:lnTo>
                  <a:pt x="5043644" y="0"/>
                </a:lnTo>
                <a:lnTo>
                  <a:pt x="5083740" y="70378"/>
                </a:lnTo>
                <a:cubicBezTo>
                  <a:pt x="5127533" y="147245"/>
                  <a:pt x="5174639" y="229925"/>
                  <a:pt x="5225307" y="318859"/>
                </a:cubicBezTo>
                <a:cubicBezTo>
                  <a:pt x="5271897" y="397715"/>
                  <a:pt x="5271897" y="498649"/>
                  <a:pt x="5225307" y="577503"/>
                </a:cubicBezTo>
                <a:cubicBezTo>
                  <a:pt x="5225307" y="577503"/>
                  <a:pt x="5225307" y="577503"/>
                  <a:pt x="4504695" y="1842337"/>
                </a:cubicBezTo>
                <a:cubicBezTo>
                  <a:pt x="4461209" y="1924345"/>
                  <a:pt x="4374239" y="1974811"/>
                  <a:pt x="4284162" y="1974811"/>
                </a:cubicBezTo>
                <a:cubicBezTo>
                  <a:pt x="4284162" y="1974811"/>
                  <a:pt x="4284162" y="1974811"/>
                  <a:pt x="2846045" y="1974811"/>
                </a:cubicBezTo>
                <a:cubicBezTo>
                  <a:pt x="2822750" y="1974811"/>
                  <a:pt x="2800035" y="1971656"/>
                  <a:pt x="2778342" y="1965645"/>
                </a:cubicBezTo>
                <a:lnTo>
                  <a:pt x="2731777" y="1945746"/>
                </a:lnTo>
                <a:lnTo>
                  <a:pt x="2760233" y="1895581"/>
                </a:lnTo>
                <a:cubicBezTo>
                  <a:pt x="3017539" y="1441999"/>
                  <a:pt x="3346890" y="861413"/>
                  <a:pt x="3768459" y="118263"/>
                </a:cubicBezTo>
                <a:cubicBezTo>
                  <a:pt x="3784101" y="90729"/>
                  <a:pt x="3801308" y="64519"/>
                  <a:pt x="3819932" y="39732"/>
                </a:cubicBezTo>
                <a:close/>
                <a:moveTo>
                  <a:pt x="1880237" y="0"/>
                </a:moveTo>
                <a:lnTo>
                  <a:pt x="2102124" y="0"/>
                </a:lnTo>
                <a:lnTo>
                  <a:pt x="2086946" y="26756"/>
                </a:lnTo>
                <a:cubicBezTo>
                  <a:pt x="1911773" y="335552"/>
                  <a:pt x="1911773" y="335552"/>
                  <a:pt x="1911773" y="335552"/>
                </a:cubicBezTo>
                <a:cubicBezTo>
                  <a:pt x="1865182" y="414408"/>
                  <a:pt x="1865182" y="515344"/>
                  <a:pt x="1911773" y="594199"/>
                </a:cubicBezTo>
                <a:cubicBezTo>
                  <a:pt x="2629280" y="1859030"/>
                  <a:pt x="2629280" y="1859030"/>
                  <a:pt x="2629280" y="1859030"/>
                </a:cubicBezTo>
                <a:cubicBezTo>
                  <a:pt x="2652576" y="1900035"/>
                  <a:pt x="2685189" y="1933154"/>
                  <a:pt x="2723627" y="1956020"/>
                </a:cubicBezTo>
                <a:lnTo>
                  <a:pt x="2734544" y="1960685"/>
                </a:lnTo>
                <a:lnTo>
                  <a:pt x="2676021" y="2063851"/>
                </a:lnTo>
                <a:lnTo>
                  <a:pt x="2632495" y="2140578"/>
                </a:lnTo>
                <a:lnTo>
                  <a:pt x="2677641" y="2159871"/>
                </a:lnTo>
                <a:cubicBezTo>
                  <a:pt x="2702113" y="2166652"/>
                  <a:pt x="2727732" y="2170210"/>
                  <a:pt x="2754009" y="2170210"/>
                </a:cubicBezTo>
                <a:cubicBezTo>
                  <a:pt x="4376198" y="2170210"/>
                  <a:pt x="4376198" y="2170210"/>
                  <a:pt x="4376198" y="2170210"/>
                </a:cubicBezTo>
                <a:cubicBezTo>
                  <a:pt x="4477805" y="2170210"/>
                  <a:pt x="4575904" y="2113286"/>
                  <a:pt x="4624956" y="2020780"/>
                </a:cubicBezTo>
                <a:cubicBezTo>
                  <a:pt x="5437803" y="594055"/>
                  <a:pt x="5437803" y="594055"/>
                  <a:pt x="5437803" y="594055"/>
                </a:cubicBezTo>
                <a:cubicBezTo>
                  <a:pt x="5490358" y="505109"/>
                  <a:pt x="5490358" y="391256"/>
                  <a:pt x="5437803" y="302307"/>
                </a:cubicBezTo>
                <a:cubicBezTo>
                  <a:pt x="5387000" y="213137"/>
                  <a:pt x="5339373" y="129540"/>
                  <a:pt x="5294722" y="51168"/>
                </a:cubicBezTo>
                <a:lnTo>
                  <a:pt x="5265570" y="0"/>
                </a:lnTo>
                <a:lnTo>
                  <a:pt x="7476877" y="0"/>
                </a:lnTo>
                <a:lnTo>
                  <a:pt x="7476877" y="6858000"/>
                </a:lnTo>
                <a:lnTo>
                  <a:pt x="3343303" y="6858000"/>
                </a:lnTo>
                <a:lnTo>
                  <a:pt x="3297958" y="6778065"/>
                </a:lnTo>
                <a:cubicBezTo>
                  <a:pt x="3015657" y="6280421"/>
                  <a:pt x="2563976" y="5484189"/>
                  <a:pt x="1841286" y="4210218"/>
                </a:cubicBezTo>
                <a:cubicBezTo>
                  <a:pt x="1716144" y="3998418"/>
                  <a:pt x="1716144" y="3727316"/>
                  <a:pt x="1841286" y="3515516"/>
                </a:cubicBezTo>
                <a:cubicBezTo>
                  <a:pt x="1841286" y="3515516"/>
                  <a:pt x="1841286" y="3515516"/>
                  <a:pt x="2556859" y="2254092"/>
                </a:cubicBezTo>
                <a:lnTo>
                  <a:pt x="2617166" y="2147787"/>
                </a:lnTo>
                <a:lnTo>
                  <a:pt x="2615044" y="2146880"/>
                </a:lnTo>
                <a:cubicBezTo>
                  <a:pt x="2571686" y="2121084"/>
                  <a:pt x="2534897" y="2083728"/>
                  <a:pt x="2508620" y="2037473"/>
                </a:cubicBezTo>
                <a:cubicBezTo>
                  <a:pt x="2508620" y="2037473"/>
                  <a:pt x="2508620" y="2037473"/>
                  <a:pt x="1699276" y="610749"/>
                </a:cubicBezTo>
                <a:cubicBezTo>
                  <a:pt x="1646720" y="521803"/>
                  <a:pt x="1646720" y="407950"/>
                  <a:pt x="1699276" y="319000"/>
                </a:cubicBezTo>
                <a:cubicBezTo>
                  <a:pt x="1699276" y="319000"/>
                  <a:pt x="1699276" y="319000"/>
                  <a:pt x="1843322" y="65075"/>
                </a:cubicBezTo>
                <a:close/>
              </a:path>
            </a:pathLst>
          </a:custGeom>
          <a:solidFill>
            <a:srgbClr val="7F7F7F">
              <a:alpha val="1373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grpSp>
        <p:nvGrpSpPr>
          <p:cNvPr id="184" name="Google Shape;184;p25"/>
          <p:cNvGrpSpPr/>
          <p:nvPr/>
        </p:nvGrpSpPr>
        <p:grpSpPr>
          <a:xfrm>
            <a:off x="331470" y="420942"/>
            <a:ext cx="846286" cy="635404"/>
            <a:chOff x="7393391" y="1075612"/>
            <a:chExt cx="1128381" cy="847205"/>
          </a:xfrm>
        </p:grpSpPr>
        <p:sp>
          <p:nvSpPr>
            <p:cNvPr id="185" name="Google Shape;185;p25"/>
            <p:cNvSpPr/>
            <p:nvPr/>
          </p:nvSpPr>
          <p:spPr>
            <a:xfrm>
              <a:off x="7393391" y="1327438"/>
              <a:ext cx="675351" cy="595380"/>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chemeClr val="dk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86" name="Google Shape;186;p25"/>
            <p:cNvSpPr/>
            <p:nvPr/>
          </p:nvSpPr>
          <p:spPr>
            <a:xfrm>
              <a:off x="7971281" y="1075612"/>
              <a:ext cx="550491" cy="485307"/>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chemeClr val="dk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26"/>
          <p:cNvSpPr txBox="1"/>
          <p:nvPr>
            <p:ph idx="1" type="body"/>
          </p:nvPr>
        </p:nvSpPr>
        <p:spPr>
          <a:xfrm>
            <a:off x="1698281" y="485043"/>
            <a:ext cx="7886700" cy="43017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0"/>
              </a:spcBef>
              <a:spcAft>
                <a:spcPts val="0"/>
              </a:spcAft>
              <a:buClr>
                <a:schemeClr val="dk1"/>
              </a:buClr>
              <a:buSzPts val="800"/>
              <a:buFont typeface="Arial"/>
              <a:buNone/>
            </a:pPr>
            <a:r>
              <a:rPr b="1" lang="it" sz="1400">
                <a:solidFill>
                  <a:srgbClr val="202124"/>
                </a:solidFill>
                <a:highlight>
                  <a:srgbClr val="FFFFFF"/>
                </a:highlight>
              </a:rPr>
              <a:t>2. Contratto</a:t>
            </a:r>
            <a:endParaRPr b="1" sz="1400">
              <a:solidFill>
                <a:srgbClr val="202124"/>
              </a:solidFill>
              <a:highlight>
                <a:srgbClr val="FFFFFF"/>
              </a:highlight>
            </a:endParaRPr>
          </a:p>
          <a:p>
            <a:pPr indent="0" lvl="0" marL="0" rtl="0" algn="l">
              <a:lnSpc>
                <a:spcPct val="100000"/>
              </a:lnSpc>
              <a:spcBef>
                <a:spcPts val="0"/>
              </a:spcBef>
              <a:spcAft>
                <a:spcPts val="0"/>
              </a:spcAft>
              <a:buClr>
                <a:schemeClr val="dk1"/>
              </a:buClr>
              <a:buSzPts val="800"/>
              <a:buFont typeface="Arial"/>
              <a:buNone/>
            </a:pPr>
            <a:r>
              <a:rPr lang="it" sz="1400">
                <a:solidFill>
                  <a:srgbClr val="202124"/>
                </a:solidFill>
                <a:highlight>
                  <a:srgbClr val="FFFFFF"/>
                </a:highlight>
              </a:rPr>
              <a:t>Potreste aver bisogno di trattare i dati personali per eseguire o stipulare un contratto</a:t>
            </a:r>
            <a:endParaRPr sz="1400">
              <a:solidFill>
                <a:srgbClr val="202124"/>
              </a:solidFill>
              <a:highlight>
                <a:srgbClr val="FFFFFF"/>
              </a:highlight>
            </a:endParaRPr>
          </a:p>
          <a:p>
            <a:pPr indent="0" lvl="0" marL="0" rtl="0" algn="l">
              <a:lnSpc>
                <a:spcPct val="100000"/>
              </a:lnSpc>
              <a:spcBef>
                <a:spcPts val="0"/>
              </a:spcBef>
              <a:spcAft>
                <a:spcPts val="0"/>
              </a:spcAft>
              <a:buClr>
                <a:schemeClr val="dk1"/>
              </a:buClr>
              <a:buSzPts val="800"/>
              <a:buFont typeface="Arial"/>
              <a:buNone/>
            </a:pPr>
            <a:r>
              <a:rPr lang="it" sz="1400">
                <a:solidFill>
                  <a:srgbClr val="202124"/>
                </a:solidFill>
                <a:highlight>
                  <a:srgbClr val="FFFFFF"/>
                </a:highlight>
              </a:rPr>
              <a:t>con gli interessati. Ad esempio, un cliente può iscriversi a una prova prima che un</a:t>
            </a:r>
            <a:endParaRPr sz="1400">
              <a:solidFill>
                <a:srgbClr val="202124"/>
              </a:solidFill>
              <a:highlight>
                <a:srgbClr val="FFFFFF"/>
              </a:highlight>
            </a:endParaRPr>
          </a:p>
          <a:p>
            <a:pPr indent="0" lvl="0" marL="0" rtl="0" algn="l">
              <a:lnSpc>
                <a:spcPct val="100000"/>
              </a:lnSpc>
              <a:spcBef>
                <a:spcPts val="0"/>
              </a:spcBef>
              <a:spcAft>
                <a:spcPts val="0"/>
              </a:spcAft>
              <a:buClr>
                <a:schemeClr val="dk1"/>
              </a:buClr>
              <a:buSzPts val="800"/>
              <a:buFont typeface="Arial"/>
              <a:buNone/>
            </a:pPr>
            <a:r>
              <a:rPr lang="it" sz="1400">
                <a:solidFill>
                  <a:srgbClr val="202124"/>
                </a:solidFill>
                <a:highlight>
                  <a:srgbClr val="FFFFFF"/>
                </a:highlight>
              </a:rPr>
              <a:t>contratto, che potrebbe richiedervi di raccogliere i loro dati personali (ad es.</a:t>
            </a:r>
            <a:endParaRPr sz="1400">
              <a:solidFill>
                <a:srgbClr val="202124"/>
              </a:solidFill>
              <a:highlight>
                <a:srgbClr val="FFFFFF"/>
              </a:highlight>
            </a:endParaRPr>
          </a:p>
          <a:p>
            <a:pPr indent="0" lvl="0" marL="0" rtl="0" algn="l">
              <a:lnSpc>
                <a:spcPct val="100000"/>
              </a:lnSpc>
              <a:spcBef>
                <a:spcPts val="0"/>
              </a:spcBef>
              <a:spcAft>
                <a:spcPts val="0"/>
              </a:spcAft>
              <a:buClr>
                <a:schemeClr val="dk1"/>
              </a:buClr>
              <a:buSzPts val="800"/>
              <a:buFont typeface="Arial"/>
              <a:buNone/>
            </a:pPr>
            <a:r>
              <a:rPr lang="it" sz="1400">
                <a:solidFill>
                  <a:srgbClr val="202124"/>
                </a:solidFill>
                <a:highlight>
                  <a:srgbClr val="FFFFFF"/>
                </a:highlight>
              </a:rPr>
              <a:t>informazioni).</a:t>
            </a:r>
            <a:endParaRPr sz="1400">
              <a:solidFill>
                <a:srgbClr val="202124"/>
              </a:solidFill>
              <a:highlight>
                <a:srgbClr val="FFFFFF"/>
              </a:highlight>
            </a:endParaRPr>
          </a:p>
          <a:p>
            <a:pPr indent="0" lvl="0" marL="0" rtl="0" algn="l">
              <a:lnSpc>
                <a:spcPct val="100000"/>
              </a:lnSpc>
              <a:spcBef>
                <a:spcPts val="0"/>
              </a:spcBef>
              <a:spcAft>
                <a:spcPts val="0"/>
              </a:spcAft>
              <a:buClr>
                <a:schemeClr val="dk1"/>
              </a:buClr>
              <a:buSzPts val="800"/>
              <a:buFont typeface="Arial"/>
              <a:buNone/>
            </a:pPr>
            <a:r>
              <a:rPr b="1" lang="it" sz="1400">
                <a:solidFill>
                  <a:srgbClr val="202124"/>
                </a:solidFill>
                <a:highlight>
                  <a:srgbClr val="FFFFFF"/>
                </a:highlight>
              </a:rPr>
              <a:t>3. Obbligo legale</a:t>
            </a:r>
            <a:endParaRPr b="1" sz="1400">
              <a:solidFill>
                <a:srgbClr val="202124"/>
              </a:solidFill>
              <a:highlight>
                <a:srgbClr val="FFFFFF"/>
              </a:highlight>
            </a:endParaRPr>
          </a:p>
          <a:p>
            <a:pPr indent="0" lvl="0" marL="0" rtl="0" algn="l">
              <a:lnSpc>
                <a:spcPct val="100000"/>
              </a:lnSpc>
              <a:spcBef>
                <a:spcPts val="0"/>
              </a:spcBef>
              <a:spcAft>
                <a:spcPts val="0"/>
              </a:spcAft>
              <a:buClr>
                <a:schemeClr val="dk1"/>
              </a:buClr>
              <a:buSzPts val="800"/>
              <a:buFont typeface="Arial"/>
              <a:buNone/>
            </a:pPr>
            <a:r>
              <a:rPr lang="it" sz="1400">
                <a:solidFill>
                  <a:srgbClr val="202124"/>
                </a:solidFill>
                <a:highlight>
                  <a:srgbClr val="FFFFFF"/>
                </a:highlight>
              </a:rPr>
              <a:t>Il trattamento dei dati di una persona senza consenso è consentito quando la legge lo impone</a:t>
            </a:r>
            <a:endParaRPr sz="1400">
              <a:solidFill>
                <a:srgbClr val="202124"/>
              </a:solidFill>
              <a:highlight>
                <a:srgbClr val="FFFFFF"/>
              </a:highlight>
            </a:endParaRPr>
          </a:p>
          <a:p>
            <a:pPr indent="0" lvl="0" marL="0" rtl="0" algn="l">
              <a:lnSpc>
                <a:spcPct val="100000"/>
              </a:lnSpc>
              <a:spcBef>
                <a:spcPts val="0"/>
              </a:spcBef>
              <a:spcAft>
                <a:spcPts val="0"/>
              </a:spcAft>
              <a:buClr>
                <a:schemeClr val="dk1"/>
              </a:buClr>
              <a:buSzPts val="800"/>
              <a:buFont typeface="Arial"/>
              <a:buNone/>
            </a:pPr>
            <a:r>
              <a:rPr lang="it" sz="1400">
                <a:solidFill>
                  <a:srgbClr val="202124"/>
                </a:solidFill>
                <a:highlight>
                  <a:srgbClr val="FFFFFF"/>
                </a:highlight>
              </a:rPr>
              <a:t>l'utente a farlo. Ad esempio, potrebbe essere necessario divulgare i dati personali di un utente</a:t>
            </a:r>
            <a:endParaRPr sz="1400">
              <a:solidFill>
                <a:srgbClr val="202124"/>
              </a:solidFill>
              <a:highlight>
                <a:srgbClr val="FFFFFF"/>
              </a:highlight>
            </a:endParaRPr>
          </a:p>
          <a:p>
            <a:pPr indent="0" lvl="0" marL="0" rtl="0" algn="l">
              <a:lnSpc>
                <a:spcPct val="100000"/>
              </a:lnSpc>
              <a:spcBef>
                <a:spcPts val="0"/>
              </a:spcBef>
              <a:spcAft>
                <a:spcPts val="0"/>
              </a:spcAft>
              <a:buClr>
                <a:schemeClr val="dk1"/>
              </a:buClr>
              <a:buSzPts val="800"/>
              <a:buFont typeface="Arial"/>
              <a:buNone/>
            </a:pPr>
            <a:r>
              <a:rPr lang="it" sz="1400">
                <a:solidFill>
                  <a:srgbClr val="202124"/>
                </a:solidFill>
                <a:highlight>
                  <a:srgbClr val="FFFFFF"/>
                </a:highlight>
              </a:rPr>
              <a:t>per aiutare le autorità federali in un'indagine penale.</a:t>
            </a:r>
            <a:endParaRPr sz="1400">
              <a:solidFill>
                <a:srgbClr val="202124"/>
              </a:solidFill>
              <a:highlight>
                <a:srgbClr val="FFFFFF"/>
              </a:highlight>
            </a:endParaRPr>
          </a:p>
          <a:p>
            <a:pPr indent="0" lvl="0" marL="0" rtl="0" algn="l">
              <a:lnSpc>
                <a:spcPct val="100000"/>
              </a:lnSpc>
              <a:spcBef>
                <a:spcPts val="0"/>
              </a:spcBef>
              <a:spcAft>
                <a:spcPts val="0"/>
              </a:spcAft>
              <a:buClr>
                <a:schemeClr val="dk1"/>
              </a:buClr>
              <a:buSzPts val="800"/>
              <a:buFont typeface="Arial"/>
              <a:buNone/>
            </a:pPr>
            <a:r>
              <a:rPr b="1" lang="it" sz="1400">
                <a:solidFill>
                  <a:srgbClr val="202124"/>
                </a:solidFill>
                <a:highlight>
                  <a:srgbClr val="FFFFFF"/>
                </a:highlight>
              </a:rPr>
              <a:t>4. Interessi vitali</a:t>
            </a:r>
            <a:endParaRPr b="1" sz="1400">
              <a:solidFill>
                <a:srgbClr val="202124"/>
              </a:solidFill>
              <a:highlight>
                <a:srgbClr val="FFFFFF"/>
              </a:highlight>
            </a:endParaRPr>
          </a:p>
          <a:p>
            <a:pPr indent="0" lvl="0" marL="0" rtl="0" algn="l">
              <a:lnSpc>
                <a:spcPct val="100000"/>
              </a:lnSpc>
              <a:spcBef>
                <a:spcPts val="0"/>
              </a:spcBef>
              <a:spcAft>
                <a:spcPts val="0"/>
              </a:spcAft>
              <a:buClr>
                <a:schemeClr val="dk1"/>
              </a:buClr>
              <a:buSzPts val="800"/>
              <a:buFont typeface="Arial"/>
              <a:buNone/>
            </a:pPr>
            <a:r>
              <a:rPr lang="it" sz="1400">
                <a:solidFill>
                  <a:srgbClr val="202124"/>
                </a:solidFill>
                <a:highlight>
                  <a:srgbClr val="FFFFFF"/>
                </a:highlight>
              </a:rPr>
              <a:t>Il trattamento dei dati di una persona è considerato lecito se la sua vita dipende da esso, e</a:t>
            </a:r>
            <a:endParaRPr sz="1400">
              <a:solidFill>
                <a:srgbClr val="202124"/>
              </a:solidFill>
              <a:highlight>
                <a:srgbClr val="FFFFFF"/>
              </a:highlight>
            </a:endParaRPr>
          </a:p>
          <a:p>
            <a:pPr indent="0" lvl="0" marL="0" rtl="0" algn="l">
              <a:lnSpc>
                <a:spcPct val="100000"/>
              </a:lnSpc>
              <a:spcBef>
                <a:spcPts val="0"/>
              </a:spcBef>
              <a:spcAft>
                <a:spcPts val="0"/>
              </a:spcAft>
              <a:buClr>
                <a:schemeClr val="dk1"/>
              </a:buClr>
              <a:buSzPts val="800"/>
              <a:buFont typeface="Arial"/>
              <a:buNone/>
            </a:pPr>
            <a:r>
              <a:rPr lang="it" sz="1400">
                <a:solidFill>
                  <a:srgbClr val="202124"/>
                </a:solidFill>
                <a:highlight>
                  <a:srgbClr val="FFFFFF"/>
                </a:highlight>
              </a:rPr>
              <a:t>non possono fornire il consenso. Questa base giuridica può essere più evidente nel caso di</a:t>
            </a:r>
            <a:endParaRPr sz="1400">
              <a:solidFill>
                <a:srgbClr val="202124"/>
              </a:solidFill>
              <a:highlight>
                <a:srgbClr val="FFFFFF"/>
              </a:highlight>
            </a:endParaRPr>
          </a:p>
          <a:p>
            <a:pPr indent="0" lvl="0" marL="0" rtl="0" algn="l">
              <a:lnSpc>
                <a:spcPct val="100000"/>
              </a:lnSpc>
              <a:spcBef>
                <a:spcPts val="0"/>
              </a:spcBef>
              <a:spcAft>
                <a:spcPts val="0"/>
              </a:spcAft>
              <a:buSzPts val="1400"/>
              <a:buNone/>
            </a:pPr>
            <a:r>
              <a:rPr lang="it" sz="1400">
                <a:solidFill>
                  <a:srgbClr val="202124"/>
                </a:solidFill>
                <a:highlight>
                  <a:srgbClr val="FFFFFF"/>
                </a:highlight>
              </a:rPr>
              <a:t>industria medica.</a:t>
            </a:r>
            <a:endParaRPr sz="1400">
              <a:solidFill>
                <a:srgbClr val="202124"/>
              </a:solidFill>
              <a:highlight>
                <a:srgbClr val="FFFFFF"/>
              </a:highlight>
            </a:endParaRPr>
          </a:p>
          <a:p>
            <a:pPr indent="0" lvl="0" marL="0" rtl="0" algn="l">
              <a:lnSpc>
                <a:spcPct val="100000"/>
              </a:lnSpc>
              <a:spcBef>
                <a:spcPts val="0"/>
              </a:spcBef>
              <a:spcAft>
                <a:spcPts val="0"/>
              </a:spcAft>
              <a:buSzPts val="1400"/>
              <a:buNone/>
            </a:pPr>
            <a:r>
              <a:rPr b="1" lang="it" sz="1400">
                <a:solidFill>
                  <a:srgbClr val="202124"/>
                </a:solidFill>
                <a:highlight>
                  <a:srgbClr val="FFFFFF"/>
                </a:highlight>
              </a:rPr>
              <a:t>5. Compito pubblico</a:t>
            </a:r>
            <a:endParaRPr b="1" sz="1400">
              <a:solidFill>
                <a:srgbClr val="202124"/>
              </a:solidFill>
              <a:highlight>
                <a:srgbClr val="FFFFFF"/>
              </a:highlight>
            </a:endParaRPr>
          </a:p>
          <a:p>
            <a:pPr indent="0" lvl="0" marL="0" rtl="0" algn="l">
              <a:lnSpc>
                <a:spcPct val="100000"/>
              </a:lnSpc>
              <a:spcBef>
                <a:spcPts val="0"/>
              </a:spcBef>
              <a:spcAft>
                <a:spcPts val="0"/>
              </a:spcAft>
              <a:buSzPts val="1400"/>
              <a:buNone/>
            </a:pPr>
            <a:r>
              <a:rPr lang="it" sz="1400">
                <a:solidFill>
                  <a:srgbClr val="202124"/>
                </a:solidFill>
                <a:highlight>
                  <a:srgbClr val="FFFFFF"/>
                </a:highlight>
              </a:rPr>
              <a:t>Il trattamento dei dati personali può essere fondamentale per adempiere a un dovere nei confronti del pubblico interesse o l'esercizio dell'autorità ufficiale.</a:t>
            </a:r>
            <a:endParaRPr sz="1400">
              <a:solidFill>
                <a:srgbClr val="202124"/>
              </a:solidFill>
              <a:highlight>
                <a:srgbClr val="FFFFFF"/>
              </a:highlight>
            </a:endParaRPr>
          </a:p>
          <a:p>
            <a:pPr indent="0" lvl="0" marL="0" rtl="0" algn="l">
              <a:lnSpc>
                <a:spcPct val="100000"/>
              </a:lnSpc>
              <a:spcBef>
                <a:spcPts val="0"/>
              </a:spcBef>
              <a:spcAft>
                <a:spcPts val="0"/>
              </a:spcAft>
              <a:buSzPts val="1400"/>
              <a:buNone/>
            </a:pPr>
            <a:r>
              <a:t/>
            </a:r>
            <a:endParaRPr sz="1400">
              <a:solidFill>
                <a:srgbClr val="202124"/>
              </a:solidFill>
              <a:highlight>
                <a:srgbClr val="FFFFFF"/>
              </a:highlight>
            </a:endParaRPr>
          </a:p>
          <a:p>
            <a:pPr indent="0" lvl="0" marL="0" rtl="0" algn="l">
              <a:lnSpc>
                <a:spcPct val="100000"/>
              </a:lnSpc>
              <a:spcBef>
                <a:spcPts val="0"/>
              </a:spcBef>
              <a:spcAft>
                <a:spcPts val="0"/>
              </a:spcAft>
              <a:buClr>
                <a:schemeClr val="dk1"/>
              </a:buClr>
              <a:buSzPts val="800"/>
              <a:buFont typeface="Arial"/>
              <a:buNone/>
            </a:pPr>
            <a:r>
              <a:t/>
            </a:r>
            <a:endParaRPr sz="1400">
              <a:solidFill>
                <a:srgbClr val="202124"/>
              </a:solidFill>
              <a:highlight>
                <a:srgbClr val="FFFFFF"/>
              </a:highlight>
            </a:endParaRPr>
          </a:p>
          <a:p>
            <a:pPr indent="0" lvl="0" marL="342900" rtl="0" algn="l">
              <a:lnSpc>
                <a:spcPct val="100000"/>
              </a:lnSpc>
              <a:spcBef>
                <a:spcPts val="0"/>
              </a:spcBef>
              <a:spcAft>
                <a:spcPts val="0"/>
              </a:spcAft>
              <a:buSzPts val="1400"/>
              <a:buNone/>
            </a:pPr>
            <a:r>
              <a:t/>
            </a:r>
            <a:endParaRPr sz="1400">
              <a:solidFill>
                <a:srgbClr val="202124"/>
              </a:solidFill>
              <a:highlight>
                <a:srgbClr val="FFFFFF"/>
              </a:highlight>
              <a:latin typeface="Arial"/>
              <a:ea typeface="Arial"/>
              <a:cs typeface="Arial"/>
              <a:sym typeface="Arial"/>
            </a:endParaRPr>
          </a:p>
        </p:txBody>
      </p:sp>
      <p:sp>
        <p:nvSpPr>
          <p:cNvPr id="192" name="Google Shape;192;p26"/>
          <p:cNvSpPr/>
          <p:nvPr/>
        </p:nvSpPr>
        <p:spPr>
          <a:xfrm>
            <a:off x="3536343" y="0"/>
            <a:ext cx="5607658" cy="5143500"/>
          </a:xfrm>
          <a:custGeom>
            <a:rect b="b" l="l" r="r" t="t"/>
            <a:pathLst>
              <a:path extrusionOk="0" h="6858000" w="7476877">
                <a:moveTo>
                  <a:pt x="637332" y="4332728"/>
                </a:moveTo>
                <a:cubicBezTo>
                  <a:pt x="637332" y="4332728"/>
                  <a:pt x="637332" y="4332728"/>
                  <a:pt x="1576347" y="4332728"/>
                </a:cubicBezTo>
                <a:cubicBezTo>
                  <a:pt x="1635163" y="4332728"/>
                  <a:pt x="1691949" y="4365681"/>
                  <a:pt x="1720345" y="4419228"/>
                </a:cubicBezTo>
                <a:cubicBezTo>
                  <a:pt x="1720345" y="4419228"/>
                  <a:pt x="1720345" y="4419228"/>
                  <a:pt x="2190864" y="5245095"/>
                </a:cubicBezTo>
                <a:cubicBezTo>
                  <a:pt x="2221287" y="5296583"/>
                  <a:pt x="2221287" y="5362488"/>
                  <a:pt x="2190864" y="5413976"/>
                </a:cubicBezTo>
                <a:cubicBezTo>
                  <a:pt x="2190864" y="5413976"/>
                  <a:pt x="2190864" y="5413976"/>
                  <a:pt x="1720345" y="6239844"/>
                </a:cubicBezTo>
                <a:cubicBezTo>
                  <a:pt x="1691949" y="6293391"/>
                  <a:pt x="1635163" y="6326343"/>
                  <a:pt x="1576347" y="6326343"/>
                </a:cubicBezTo>
                <a:cubicBezTo>
                  <a:pt x="1576347" y="6326343"/>
                  <a:pt x="1576347" y="6326343"/>
                  <a:pt x="637332" y="6326343"/>
                </a:cubicBezTo>
                <a:cubicBezTo>
                  <a:pt x="576490" y="6326343"/>
                  <a:pt x="521732" y="6293391"/>
                  <a:pt x="491309" y="6239844"/>
                </a:cubicBezTo>
                <a:cubicBezTo>
                  <a:pt x="491309" y="6239844"/>
                  <a:pt x="491309" y="6239844"/>
                  <a:pt x="22817" y="5413976"/>
                </a:cubicBezTo>
                <a:cubicBezTo>
                  <a:pt x="-7605" y="5362488"/>
                  <a:pt x="-7605" y="5296583"/>
                  <a:pt x="22817" y="5245095"/>
                </a:cubicBezTo>
                <a:cubicBezTo>
                  <a:pt x="22817" y="5245095"/>
                  <a:pt x="22817" y="5245095"/>
                  <a:pt x="491309" y="4419228"/>
                </a:cubicBezTo>
                <a:cubicBezTo>
                  <a:pt x="521732" y="4365681"/>
                  <a:pt x="576490" y="4332728"/>
                  <a:pt x="637332" y="4332728"/>
                </a:cubicBezTo>
                <a:close/>
                <a:moveTo>
                  <a:pt x="3853980" y="0"/>
                </a:moveTo>
                <a:lnTo>
                  <a:pt x="5043644" y="0"/>
                </a:lnTo>
                <a:lnTo>
                  <a:pt x="5083740" y="70378"/>
                </a:lnTo>
                <a:cubicBezTo>
                  <a:pt x="5127533" y="147245"/>
                  <a:pt x="5174639" y="229925"/>
                  <a:pt x="5225307" y="318859"/>
                </a:cubicBezTo>
                <a:cubicBezTo>
                  <a:pt x="5271897" y="397715"/>
                  <a:pt x="5271897" y="498649"/>
                  <a:pt x="5225307" y="577503"/>
                </a:cubicBezTo>
                <a:cubicBezTo>
                  <a:pt x="5225307" y="577503"/>
                  <a:pt x="5225307" y="577503"/>
                  <a:pt x="4504695" y="1842337"/>
                </a:cubicBezTo>
                <a:cubicBezTo>
                  <a:pt x="4461209" y="1924345"/>
                  <a:pt x="4374239" y="1974811"/>
                  <a:pt x="4284162" y="1974811"/>
                </a:cubicBezTo>
                <a:cubicBezTo>
                  <a:pt x="4284162" y="1974811"/>
                  <a:pt x="4284162" y="1974811"/>
                  <a:pt x="2846045" y="1974811"/>
                </a:cubicBezTo>
                <a:cubicBezTo>
                  <a:pt x="2822750" y="1974811"/>
                  <a:pt x="2800035" y="1971656"/>
                  <a:pt x="2778342" y="1965645"/>
                </a:cubicBezTo>
                <a:lnTo>
                  <a:pt x="2731777" y="1945746"/>
                </a:lnTo>
                <a:lnTo>
                  <a:pt x="2760233" y="1895581"/>
                </a:lnTo>
                <a:cubicBezTo>
                  <a:pt x="3017539" y="1441999"/>
                  <a:pt x="3346890" y="861413"/>
                  <a:pt x="3768459" y="118263"/>
                </a:cubicBezTo>
                <a:cubicBezTo>
                  <a:pt x="3784101" y="90729"/>
                  <a:pt x="3801308" y="64519"/>
                  <a:pt x="3819932" y="39732"/>
                </a:cubicBezTo>
                <a:close/>
                <a:moveTo>
                  <a:pt x="1880237" y="0"/>
                </a:moveTo>
                <a:lnTo>
                  <a:pt x="2102124" y="0"/>
                </a:lnTo>
                <a:lnTo>
                  <a:pt x="2086946" y="26756"/>
                </a:lnTo>
                <a:cubicBezTo>
                  <a:pt x="1911773" y="335552"/>
                  <a:pt x="1911773" y="335552"/>
                  <a:pt x="1911773" y="335552"/>
                </a:cubicBezTo>
                <a:cubicBezTo>
                  <a:pt x="1865182" y="414408"/>
                  <a:pt x="1865182" y="515344"/>
                  <a:pt x="1911773" y="594199"/>
                </a:cubicBezTo>
                <a:cubicBezTo>
                  <a:pt x="2629280" y="1859030"/>
                  <a:pt x="2629280" y="1859030"/>
                  <a:pt x="2629280" y="1859030"/>
                </a:cubicBezTo>
                <a:cubicBezTo>
                  <a:pt x="2652576" y="1900035"/>
                  <a:pt x="2685189" y="1933154"/>
                  <a:pt x="2723627" y="1956020"/>
                </a:cubicBezTo>
                <a:lnTo>
                  <a:pt x="2734544" y="1960685"/>
                </a:lnTo>
                <a:lnTo>
                  <a:pt x="2676021" y="2063851"/>
                </a:lnTo>
                <a:lnTo>
                  <a:pt x="2632495" y="2140578"/>
                </a:lnTo>
                <a:lnTo>
                  <a:pt x="2677641" y="2159871"/>
                </a:lnTo>
                <a:cubicBezTo>
                  <a:pt x="2702113" y="2166652"/>
                  <a:pt x="2727732" y="2170210"/>
                  <a:pt x="2754009" y="2170210"/>
                </a:cubicBezTo>
                <a:cubicBezTo>
                  <a:pt x="4376198" y="2170210"/>
                  <a:pt x="4376198" y="2170210"/>
                  <a:pt x="4376198" y="2170210"/>
                </a:cubicBezTo>
                <a:cubicBezTo>
                  <a:pt x="4477805" y="2170210"/>
                  <a:pt x="4575904" y="2113286"/>
                  <a:pt x="4624956" y="2020780"/>
                </a:cubicBezTo>
                <a:cubicBezTo>
                  <a:pt x="5437803" y="594055"/>
                  <a:pt x="5437803" y="594055"/>
                  <a:pt x="5437803" y="594055"/>
                </a:cubicBezTo>
                <a:cubicBezTo>
                  <a:pt x="5490358" y="505109"/>
                  <a:pt x="5490358" y="391256"/>
                  <a:pt x="5437803" y="302307"/>
                </a:cubicBezTo>
                <a:cubicBezTo>
                  <a:pt x="5387000" y="213137"/>
                  <a:pt x="5339373" y="129540"/>
                  <a:pt x="5294722" y="51168"/>
                </a:cubicBezTo>
                <a:lnTo>
                  <a:pt x="5265570" y="0"/>
                </a:lnTo>
                <a:lnTo>
                  <a:pt x="7476877" y="0"/>
                </a:lnTo>
                <a:lnTo>
                  <a:pt x="7476877" y="6858000"/>
                </a:lnTo>
                <a:lnTo>
                  <a:pt x="3343303" y="6858000"/>
                </a:lnTo>
                <a:lnTo>
                  <a:pt x="3297958" y="6778065"/>
                </a:lnTo>
                <a:cubicBezTo>
                  <a:pt x="3015657" y="6280421"/>
                  <a:pt x="2563976" y="5484189"/>
                  <a:pt x="1841286" y="4210218"/>
                </a:cubicBezTo>
                <a:cubicBezTo>
                  <a:pt x="1716144" y="3998418"/>
                  <a:pt x="1716144" y="3727316"/>
                  <a:pt x="1841286" y="3515516"/>
                </a:cubicBezTo>
                <a:cubicBezTo>
                  <a:pt x="1841286" y="3515516"/>
                  <a:pt x="1841286" y="3515516"/>
                  <a:pt x="2556859" y="2254092"/>
                </a:cubicBezTo>
                <a:lnTo>
                  <a:pt x="2617166" y="2147787"/>
                </a:lnTo>
                <a:lnTo>
                  <a:pt x="2615044" y="2146880"/>
                </a:lnTo>
                <a:cubicBezTo>
                  <a:pt x="2571686" y="2121084"/>
                  <a:pt x="2534897" y="2083728"/>
                  <a:pt x="2508620" y="2037473"/>
                </a:cubicBezTo>
                <a:cubicBezTo>
                  <a:pt x="2508620" y="2037473"/>
                  <a:pt x="2508620" y="2037473"/>
                  <a:pt x="1699276" y="610749"/>
                </a:cubicBezTo>
                <a:cubicBezTo>
                  <a:pt x="1646720" y="521803"/>
                  <a:pt x="1646720" y="407950"/>
                  <a:pt x="1699276" y="319000"/>
                </a:cubicBezTo>
                <a:cubicBezTo>
                  <a:pt x="1699276" y="319000"/>
                  <a:pt x="1699276" y="319000"/>
                  <a:pt x="1843322" y="65075"/>
                </a:cubicBezTo>
                <a:close/>
              </a:path>
            </a:pathLst>
          </a:custGeom>
          <a:solidFill>
            <a:srgbClr val="7F7F7F">
              <a:alpha val="1373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grpSp>
        <p:nvGrpSpPr>
          <p:cNvPr id="193" name="Google Shape;193;p26"/>
          <p:cNvGrpSpPr/>
          <p:nvPr/>
        </p:nvGrpSpPr>
        <p:grpSpPr>
          <a:xfrm>
            <a:off x="331470" y="420942"/>
            <a:ext cx="846286" cy="635404"/>
            <a:chOff x="7393391" y="1075612"/>
            <a:chExt cx="1128381" cy="847205"/>
          </a:xfrm>
        </p:grpSpPr>
        <p:sp>
          <p:nvSpPr>
            <p:cNvPr id="194" name="Google Shape;194;p26"/>
            <p:cNvSpPr/>
            <p:nvPr/>
          </p:nvSpPr>
          <p:spPr>
            <a:xfrm>
              <a:off x="7393391" y="1327438"/>
              <a:ext cx="675351" cy="595380"/>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chemeClr val="dk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95" name="Google Shape;195;p26"/>
            <p:cNvSpPr/>
            <p:nvPr/>
          </p:nvSpPr>
          <p:spPr>
            <a:xfrm>
              <a:off x="7971281" y="1075612"/>
              <a:ext cx="550491" cy="485307"/>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chemeClr val="dk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grpSp>
      <p:sp>
        <p:nvSpPr>
          <p:cNvPr id="196" name="Google Shape;196;p26"/>
          <p:cNvSpPr txBox="1"/>
          <p:nvPr/>
        </p:nvSpPr>
        <p:spPr>
          <a:xfrm>
            <a:off x="1238738" y="251869"/>
            <a:ext cx="6666600" cy="307800"/>
          </a:xfrm>
          <a:prstGeom prst="rect">
            <a:avLst/>
          </a:prstGeom>
          <a:noFill/>
          <a:ln>
            <a:noFill/>
          </a:ln>
        </p:spPr>
        <p:txBody>
          <a:bodyPr anchorCtr="0" anchor="t" bIns="68575" lIns="68575" spcFirstLastPara="1" rIns="68575" wrap="square" tIns="68575">
            <a:sp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27"/>
          <p:cNvSpPr txBox="1"/>
          <p:nvPr>
            <p:ph idx="1" type="body"/>
          </p:nvPr>
        </p:nvSpPr>
        <p:spPr>
          <a:xfrm>
            <a:off x="1616419" y="239043"/>
            <a:ext cx="7429200" cy="4362900"/>
          </a:xfrm>
          <a:prstGeom prst="rect">
            <a:avLst/>
          </a:prstGeom>
          <a:noFill/>
          <a:ln>
            <a:noFill/>
          </a:ln>
        </p:spPr>
        <p:txBody>
          <a:bodyPr anchorCtr="0" anchor="ctr" bIns="34275" lIns="68575" spcFirstLastPara="1" rIns="68575" wrap="square" tIns="34275">
            <a:noAutofit/>
          </a:bodyPr>
          <a:lstStyle/>
          <a:p>
            <a:pPr indent="0" lvl="0" marL="0" rtl="0" algn="l">
              <a:lnSpc>
                <a:spcPct val="100000"/>
              </a:lnSpc>
              <a:spcBef>
                <a:spcPts val="0"/>
              </a:spcBef>
              <a:spcAft>
                <a:spcPts val="0"/>
              </a:spcAft>
              <a:buSzPts val="1400"/>
              <a:buNone/>
            </a:pPr>
            <a:r>
              <a:rPr b="1" lang="it" sz="1400"/>
              <a:t>6. Interessi legittimi</a:t>
            </a:r>
            <a:endParaRPr/>
          </a:p>
          <a:p>
            <a:pPr indent="0" lvl="0" marL="0" rtl="0" algn="l">
              <a:lnSpc>
                <a:spcPct val="100000"/>
              </a:lnSpc>
              <a:spcBef>
                <a:spcPts val="0"/>
              </a:spcBef>
              <a:spcAft>
                <a:spcPts val="0"/>
              </a:spcAft>
              <a:buSzPts val="1400"/>
              <a:buNone/>
            </a:pPr>
            <a:r>
              <a:rPr lang="it" sz="1400"/>
              <a:t>Le aziende che hanno motivi genuini e legittimi possono trattare i dati senza</a:t>
            </a:r>
            <a:endParaRPr/>
          </a:p>
          <a:p>
            <a:pPr indent="0" lvl="0" marL="0" rtl="0" algn="l">
              <a:lnSpc>
                <a:spcPct val="100000"/>
              </a:lnSpc>
              <a:spcBef>
                <a:spcPts val="0"/>
              </a:spcBef>
              <a:spcAft>
                <a:spcPts val="0"/>
              </a:spcAft>
              <a:buSzPts val="1400"/>
              <a:buNone/>
            </a:pPr>
            <a:r>
              <a:rPr lang="it" sz="1400"/>
              <a:t>consenso, purché </a:t>
            </a:r>
            <a:r>
              <a:rPr b="1" lang="it" sz="1400"/>
              <a:t>non interferisca con i diritti o le libertà degli utenti. </a:t>
            </a:r>
            <a:r>
              <a:rPr lang="it" sz="1400"/>
              <a:t>Tra gli </a:t>
            </a:r>
            <a:r>
              <a:rPr b="1" lang="it" sz="1400"/>
              <a:t>esempi </a:t>
            </a:r>
            <a:r>
              <a:rPr lang="it" sz="1400"/>
              <a:t>vi sono</a:t>
            </a:r>
            <a:r>
              <a:rPr b="1" lang="it" sz="1400"/>
              <a:t>:</a:t>
            </a:r>
            <a:endParaRPr/>
          </a:p>
          <a:p>
            <a:pPr indent="0" lvl="0" marL="0" rtl="0" algn="l">
              <a:lnSpc>
                <a:spcPct val="100000"/>
              </a:lnSpc>
              <a:spcBef>
                <a:spcPts val="0"/>
              </a:spcBef>
              <a:spcAft>
                <a:spcPts val="0"/>
              </a:spcAft>
              <a:buSzPts val="1400"/>
              <a:buNone/>
            </a:pPr>
            <a:r>
              <a:t/>
            </a:r>
            <a:endParaRPr b="1" sz="1400"/>
          </a:p>
          <a:p>
            <a:pPr indent="-254000" lvl="0" marL="342900" rtl="0" algn="l">
              <a:lnSpc>
                <a:spcPct val="100000"/>
              </a:lnSpc>
              <a:spcBef>
                <a:spcPts val="0"/>
              </a:spcBef>
              <a:spcAft>
                <a:spcPts val="0"/>
              </a:spcAft>
              <a:buSzPts val="1400"/>
              <a:buFont typeface="Arial"/>
              <a:buChar char="•"/>
            </a:pPr>
            <a:r>
              <a:rPr lang="it" sz="1400"/>
              <a:t>Sicurezza delle informazioni e delle reti</a:t>
            </a:r>
            <a:endParaRPr sz="1400"/>
          </a:p>
          <a:p>
            <a:pPr indent="-254000" lvl="0" marL="342900" rtl="0" algn="l">
              <a:lnSpc>
                <a:spcPct val="100000"/>
              </a:lnSpc>
              <a:spcBef>
                <a:spcPts val="0"/>
              </a:spcBef>
              <a:spcAft>
                <a:spcPts val="0"/>
              </a:spcAft>
              <a:buSzPts val="1400"/>
              <a:buFont typeface="Arial"/>
              <a:buChar char="•"/>
            </a:pPr>
            <a:r>
              <a:rPr lang="it" sz="1400"/>
              <a:t>Prevenzione delle frodi</a:t>
            </a:r>
            <a:endParaRPr sz="1400"/>
          </a:p>
          <a:p>
            <a:pPr indent="-254000" lvl="0" marL="342900" rtl="0" algn="l">
              <a:lnSpc>
                <a:spcPct val="100000"/>
              </a:lnSpc>
              <a:spcBef>
                <a:spcPts val="0"/>
              </a:spcBef>
              <a:spcAft>
                <a:spcPts val="0"/>
              </a:spcAft>
              <a:buSzPts val="1400"/>
              <a:buFont typeface="Arial"/>
              <a:buChar char="•"/>
            </a:pPr>
            <a:r>
              <a:rPr lang="it" sz="1400"/>
              <a:t>Segnalazione di pericoli per la sicurezza generale</a:t>
            </a:r>
            <a:endParaRPr sz="1400"/>
          </a:p>
          <a:p>
            <a:pPr indent="0" lvl="0" marL="342900" rtl="0" algn="l">
              <a:lnSpc>
                <a:spcPct val="100000"/>
              </a:lnSpc>
              <a:spcBef>
                <a:spcPts val="0"/>
              </a:spcBef>
              <a:spcAft>
                <a:spcPts val="0"/>
              </a:spcAft>
              <a:buSzPts val="1400"/>
              <a:buNone/>
            </a:pPr>
            <a:r>
              <a:t/>
            </a:r>
            <a:endParaRPr sz="1400"/>
          </a:p>
          <a:p>
            <a:pPr indent="0" lvl="0" marL="0" rtl="0" algn="l">
              <a:lnSpc>
                <a:spcPct val="100000"/>
              </a:lnSpc>
              <a:spcBef>
                <a:spcPts val="0"/>
              </a:spcBef>
              <a:spcAft>
                <a:spcPts val="0"/>
              </a:spcAft>
              <a:buSzPts val="1400"/>
              <a:buNone/>
            </a:pPr>
            <a:r>
              <a:t/>
            </a:r>
            <a:endParaRPr sz="1400"/>
          </a:p>
          <a:p>
            <a:pPr indent="0" lvl="0" marL="0" rtl="0" algn="l">
              <a:lnSpc>
                <a:spcPct val="115000"/>
              </a:lnSpc>
              <a:spcBef>
                <a:spcPts val="0"/>
              </a:spcBef>
              <a:spcAft>
                <a:spcPts val="0"/>
              </a:spcAft>
              <a:buClr>
                <a:schemeClr val="dk1"/>
              </a:buClr>
              <a:buSzPts val="800"/>
              <a:buFont typeface="Arial"/>
              <a:buNone/>
            </a:pPr>
            <a:r>
              <a:t/>
            </a:r>
            <a:endParaRPr b="1" sz="1400"/>
          </a:p>
          <a:p>
            <a:pPr indent="0" lvl="0" marL="0" rtl="0" algn="l">
              <a:lnSpc>
                <a:spcPct val="90000"/>
              </a:lnSpc>
              <a:spcBef>
                <a:spcPts val="800"/>
              </a:spcBef>
              <a:spcAft>
                <a:spcPts val="0"/>
              </a:spcAft>
              <a:buSzPts val="1400"/>
              <a:buNone/>
            </a:pPr>
            <a:r>
              <a:t/>
            </a:r>
            <a:endParaRPr sz="1400"/>
          </a:p>
        </p:txBody>
      </p:sp>
      <p:sp>
        <p:nvSpPr>
          <p:cNvPr id="202" name="Google Shape;202;p27"/>
          <p:cNvSpPr/>
          <p:nvPr/>
        </p:nvSpPr>
        <p:spPr>
          <a:xfrm>
            <a:off x="3536343" y="0"/>
            <a:ext cx="5607658" cy="5143500"/>
          </a:xfrm>
          <a:custGeom>
            <a:rect b="b" l="l" r="r" t="t"/>
            <a:pathLst>
              <a:path extrusionOk="0" h="6858000" w="7476877">
                <a:moveTo>
                  <a:pt x="637332" y="4332728"/>
                </a:moveTo>
                <a:cubicBezTo>
                  <a:pt x="637332" y="4332728"/>
                  <a:pt x="637332" y="4332728"/>
                  <a:pt x="1576347" y="4332728"/>
                </a:cubicBezTo>
                <a:cubicBezTo>
                  <a:pt x="1635163" y="4332728"/>
                  <a:pt x="1691949" y="4365681"/>
                  <a:pt x="1720345" y="4419228"/>
                </a:cubicBezTo>
                <a:cubicBezTo>
                  <a:pt x="1720345" y="4419228"/>
                  <a:pt x="1720345" y="4419228"/>
                  <a:pt x="2190864" y="5245095"/>
                </a:cubicBezTo>
                <a:cubicBezTo>
                  <a:pt x="2221287" y="5296583"/>
                  <a:pt x="2221287" y="5362488"/>
                  <a:pt x="2190864" y="5413976"/>
                </a:cubicBezTo>
                <a:cubicBezTo>
                  <a:pt x="2190864" y="5413976"/>
                  <a:pt x="2190864" y="5413976"/>
                  <a:pt x="1720345" y="6239844"/>
                </a:cubicBezTo>
                <a:cubicBezTo>
                  <a:pt x="1691949" y="6293391"/>
                  <a:pt x="1635163" y="6326343"/>
                  <a:pt x="1576347" y="6326343"/>
                </a:cubicBezTo>
                <a:cubicBezTo>
                  <a:pt x="1576347" y="6326343"/>
                  <a:pt x="1576347" y="6326343"/>
                  <a:pt x="637332" y="6326343"/>
                </a:cubicBezTo>
                <a:cubicBezTo>
                  <a:pt x="576490" y="6326343"/>
                  <a:pt x="521732" y="6293391"/>
                  <a:pt x="491309" y="6239844"/>
                </a:cubicBezTo>
                <a:cubicBezTo>
                  <a:pt x="491309" y="6239844"/>
                  <a:pt x="491309" y="6239844"/>
                  <a:pt x="22817" y="5413976"/>
                </a:cubicBezTo>
                <a:cubicBezTo>
                  <a:pt x="-7605" y="5362488"/>
                  <a:pt x="-7605" y="5296583"/>
                  <a:pt x="22817" y="5245095"/>
                </a:cubicBezTo>
                <a:cubicBezTo>
                  <a:pt x="22817" y="5245095"/>
                  <a:pt x="22817" y="5245095"/>
                  <a:pt x="491309" y="4419228"/>
                </a:cubicBezTo>
                <a:cubicBezTo>
                  <a:pt x="521732" y="4365681"/>
                  <a:pt x="576490" y="4332728"/>
                  <a:pt x="637332" y="4332728"/>
                </a:cubicBezTo>
                <a:close/>
                <a:moveTo>
                  <a:pt x="3853980" y="0"/>
                </a:moveTo>
                <a:lnTo>
                  <a:pt x="5043644" y="0"/>
                </a:lnTo>
                <a:lnTo>
                  <a:pt x="5083740" y="70378"/>
                </a:lnTo>
                <a:cubicBezTo>
                  <a:pt x="5127533" y="147245"/>
                  <a:pt x="5174639" y="229925"/>
                  <a:pt x="5225307" y="318859"/>
                </a:cubicBezTo>
                <a:cubicBezTo>
                  <a:pt x="5271897" y="397715"/>
                  <a:pt x="5271897" y="498649"/>
                  <a:pt x="5225307" y="577503"/>
                </a:cubicBezTo>
                <a:cubicBezTo>
                  <a:pt x="5225307" y="577503"/>
                  <a:pt x="5225307" y="577503"/>
                  <a:pt x="4504695" y="1842337"/>
                </a:cubicBezTo>
                <a:cubicBezTo>
                  <a:pt x="4461209" y="1924345"/>
                  <a:pt x="4374239" y="1974811"/>
                  <a:pt x="4284162" y="1974811"/>
                </a:cubicBezTo>
                <a:cubicBezTo>
                  <a:pt x="4284162" y="1974811"/>
                  <a:pt x="4284162" y="1974811"/>
                  <a:pt x="2846045" y="1974811"/>
                </a:cubicBezTo>
                <a:cubicBezTo>
                  <a:pt x="2822750" y="1974811"/>
                  <a:pt x="2800035" y="1971656"/>
                  <a:pt x="2778342" y="1965645"/>
                </a:cubicBezTo>
                <a:lnTo>
                  <a:pt x="2731777" y="1945746"/>
                </a:lnTo>
                <a:lnTo>
                  <a:pt x="2760233" y="1895581"/>
                </a:lnTo>
                <a:cubicBezTo>
                  <a:pt x="3017539" y="1441999"/>
                  <a:pt x="3346890" y="861413"/>
                  <a:pt x="3768459" y="118263"/>
                </a:cubicBezTo>
                <a:cubicBezTo>
                  <a:pt x="3784101" y="90729"/>
                  <a:pt x="3801308" y="64519"/>
                  <a:pt x="3819932" y="39732"/>
                </a:cubicBezTo>
                <a:close/>
                <a:moveTo>
                  <a:pt x="1880237" y="0"/>
                </a:moveTo>
                <a:lnTo>
                  <a:pt x="2102124" y="0"/>
                </a:lnTo>
                <a:lnTo>
                  <a:pt x="2086946" y="26756"/>
                </a:lnTo>
                <a:cubicBezTo>
                  <a:pt x="1911773" y="335552"/>
                  <a:pt x="1911773" y="335552"/>
                  <a:pt x="1911773" y="335552"/>
                </a:cubicBezTo>
                <a:cubicBezTo>
                  <a:pt x="1865182" y="414408"/>
                  <a:pt x="1865182" y="515344"/>
                  <a:pt x="1911773" y="594199"/>
                </a:cubicBezTo>
                <a:cubicBezTo>
                  <a:pt x="2629280" y="1859030"/>
                  <a:pt x="2629280" y="1859030"/>
                  <a:pt x="2629280" y="1859030"/>
                </a:cubicBezTo>
                <a:cubicBezTo>
                  <a:pt x="2652576" y="1900035"/>
                  <a:pt x="2685189" y="1933154"/>
                  <a:pt x="2723627" y="1956020"/>
                </a:cubicBezTo>
                <a:lnTo>
                  <a:pt x="2734544" y="1960685"/>
                </a:lnTo>
                <a:lnTo>
                  <a:pt x="2676021" y="2063851"/>
                </a:lnTo>
                <a:lnTo>
                  <a:pt x="2632495" y="2140578"/>
                </a:lnTo>
                <a:lnTo>
                  <a:pt x="2677641" y="2159871"/>
                </a:lnTo>
                <a:cubicBezTo>
                  <a:pt x="2702113" y="2166652"/>
                  <a:pt x="2727732" y="2170210"/>
                  <a:pt x="2754009" y="2170210"/>
                </a:cubicBezTo>
                <a:cubicBezTo>
                  <a:pt x="4376198" y="2170210"/>
                  <a:pt x="4376198" y="2170210"/>
                  <a:pt x="4376198" y="2170210"/>
                </a:cubicBezTo>
                <a:cubicBezTo>
                  <a:pt x="4477805" y="2170210"/>
                  <a:pt x="4575904" y="2113286"/>
                  <a:pt x="4624956" y="2020780"/>
                </a:cubicBezTo>
                <a:cubicBezTo>
                  <a:pt x="5437803" y="594055"/>
                  <a:pt x="5437803" y="594055"/>
                  <a:pt x="5437803" y="594055"/>
                </a:cubicBezTo>
                <a:cubicBezTo>
                  <a:pt x="5490358" y="505109"/>
                  <a:pt x="5490358" y="391256"/>
                  <a:pt x="5437803" y="302307"/>
                </a:cubicBezTo>
                <a:cubicBezTo>
                  <a:pt x="5387000" y="213137"/>
                  <a:pt x="5339373" y="129540"/>
                  <a:pt x="5294722" y="51168"/>
                </a:cubicBezTo>
                <a:lnTo>
                  <a:pt x="5265570" y="0"/>
                </a:lnTo>
                <a:lnTo>
                  <a:pt x="7476877" y="0"/>
                </a:lnTo>
                <a:lnTo>
                  <a:pt x="7476877" y="6858000"/>
                </a:lnTo>
                <a:lnTo>
                  <a:pt x="3343303" y="6858000"/>
                </a:lnTo>
                <a:lnTo>
                  <a:pt x="3297958" y="6778065"/>
                </a:lnTo>
                <a:cubicBezTo>
                  <a:pt x="3015657" y="6280421"/>
                  <a:pt x="2563976" y="5484189"/>
                  <a:pt x="1841286" y="4210218"/>
                </a:cubicBezTo>
                <a:cubicBezTo>
                  <a:pt x="1716144" y="3998418"/>
                  <a:pt x="1716144" y="3727316"/>
                  <a:pt x="1841286" y="3515516"/>
                </a:cubicBezTo>
                <a:cubicBezTo>
                  <a:pt x="1841286" y="3515516"/>
                  <a:pt x="1841286" y="3515516"/>
                  <a:pt x="2556859" y="2254092"/>
                </a:cubicBezTo>
                <a:lnTo>
                  <a:pt x="2617166" y="2147787"/>
                </a:lnTo>
                <a:lnTo>
                  <a:pt x="2615044" y="2146880"/>
                </a:lnTo>
                <a:cubicBezTo>
                  <a:pt x="2571686" y="2121084"/>
                  <a:pt x="2534897" y="2083728"/>
                  <a:pt x="2508620" y="2037473"/>
                </a:cubicBezTo>
                <a:cubicBezTo>
                  <a:pt x="2508620" y="2037473"/>
                  <a:pt x="2508620" y="2037473"/>
                  <a:pt x="1699276" y="610749"/>
                </a:cubicBezTo>
                <a:cubicBezTo>
                  <a:pt x="1646720" y="521803"/>
                  <a:pt x="1646720" y="407950"/>
                  <a:pt x="1699276" y="319000"/>
                </a:cubicBezTo>
                <a:cubicBezTo>
                  <a:pt x="1699276" y="319000"/>
                  <a:pt x="1699276" y="319000"/>
                  <a:pt x="1843322" y="65075"/>
                </a:cubicBezTo>
                <a:close/>
              </a:path>
            </a:pathLst>
          </a:custGeom>
          <a:solidFill>
            <a:srgbClr val="7F7F7F">
              <a:alpha val="1412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grpSp>
        <p:nvGrpSpPr>
          <p:cNvPr id="203" name="Google Shape;203;p27"/>
          <p:cNvGrpSpPr/>
          <p:nvPr/>
        </p:nvGrpSpPr>
        <p:grpSpPr>
          <a:xfrm>
            <a:off x="331470" y="420942"/>
            <a:ext cx="846286" cy="635404"/>
            <a:chOff x="7393391" y="1075612"/>
            <a:chExt cx="1128381" cy="847205"/>
          </a:xfrm>
        </p:grpSpPr>
        <p:sp>
          <p:nvSpPr>
            <p:cNvPr id="204" name="Google Shape;204;p27"/>
            <p:cNvSpPr/>
            <p:nvPr/>
          </p:nvSpPr>
          <p:spPr>
            <a:xfrm>
              <a:off x="7393391" y="1327438"/>
              <a:ext cx="675351" cy="595380"/>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chemeClr val="dk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05" name="Google Shape;205;p27"/>
            <p:cNvSpPr/>
            <p:nvPr/>
          </p:nvSpPr>
          <p:spPr>
            <a:xfrm>
              <a:off x="7971281" y="1075612"/>
              <a:ext cx="550491" cy="485307"/>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chemeClr val="dk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28"/>
          <p:cNvSpPr txBox="1"/>
          <p:nvPr>
            <p:ph idx="1" type="body"/>
          </p:nvPr>
        </p:nvSpPr>
        <p:spPr>
          <a:xfrm>
            <a:off x="1616419" y="239043"/>
            <a:ext cx="7429200" cy="4362900"/>
          </a:xfrm>
          <a:prstGeom prst="rect">
            <a:avLst/>
          </a:prstGeom>
          <a:noFill/>
          <a:ln>
            <a:noFill/>
          </a:ln>
        </p:spPr>
        <p:txBody>
          <a:bodyPr anchorCtr="0" anchor="t" bIns="34275" lIns="68575" spcFirstLastPara="1" rIns="68575" wrap="square" tIns="34275">
            <a:noAutofit/>
          </a:bodyPr>
          <a:lstStyle/>
          <a:p>
            <a:pPr indent="0" lvl="0" marL="342900" rtl="0" algn="l">
              <a:lnSpc>
                <a:spcPct val="100000"/>
              </a:lnSpc>
              <a:spcBef>
                <a:spcPts val="0"/>
              </a:spcBef>
              <a:spcAft>
                <a:spcPts val="0"/>
              </a:spcAft>
              <a:buSzPts val="1400"/>
              <a:buNone/>
            </a:pPr>
            <a:r>
              <a:t/>
            </a:r>
            <a:endParaRPr sz="1400"/>
          </a:p>
          <a:p>
            <a:pPr indent="0" lvl="0" marL="0" rtl="0" algn="l">
              <a:lnSpc>
                <a:spcPct val="100000"/>
              </a:lnSpc>
              <a:spcBef>
                <a:spcPts val="0"/>
              </a:spcBef>
              <a:spcAft>
                <a:spcPts val="0"/>
              </a:spcAft>
              <a:buSzPts val="1400"/>
              <a:buNone/>
            </a:pPr>
            <a:r>
              <a:rPr b="1" lang="it" sz="2700">
                <a:solidFill>
                  <a:srgbClr val="2F5496"/>
                </a:solidFill>
              </a:rPr>
              <a:t>Requisiti generali del GDPR</a:t>
            </a:r>
            <a:endParaRPr/>
          </a:p>
          <a:p>
            <a:pPr indent="0" lvl="0" marL="0" rtl="0" algn="l">
              <a:lnSpc>
                <a:spcPct val="100000"/>
              </a:lnSpc>
              <a:spcBef>
                <a:spcPts val="0"/>
              </a:spcBef>
              <a:spcAft>
                <a:spcPts val="0"/>
              </a:spcAft>
              <a:buSzPts val="1400"/>
              <a:buNone/>
            </a:pPr>
            <a:r>
              <a:t/>
            </a:r>
            <a:endParaRPr b="1" sz="1400"/>
          </a:p>
          <a:p>
            <a:pPr indent="0" lvl="0" marL="0" rtl="0" algn="l">
              <a:lnSpc>
                <a:spcPct val="100000"/>
              </a:lnSpc>
              <a:spcBef>
                <a:spcPts val="0"/>
              </a:spcBef>
              <a:spcAft>
                <a:spcPts val="0"/>
              </a:spcAft>
              <a:buSzPts val="1400"/>
              <a:buNone/>
            </a:pPr>
            <a:r>
              <a:rPr lang="it" sz="1400"/>
              <a:t>Il GDPR ha fornito sia ai responsabili del trattamento sia agli incaricati del trattamento diversi</a:t>
            </a:r>
            <a:endParaRPr sz="1400"/>
          </a:p>
          <a:p>
            <a:pPr indent="0" lvl="0" marL="0" rtl="0" algn="l">
              <a:lnSpc>
                <a:spcPct val="100000"/>
              </a:lnSpc>
              <a:spcBef>
                <a:spcPts val="0"/>
              </a:spcBef>
              <a:spcAft>
                <a:spcPts val="0"/>
              </a:spcAft>
              <a:buClr>
                <a:schemeClr val="dk1"/>
              </a:buClr>
              <a:buSzPts val="800"/>
              <a:buFont typeface="Arial"/>
              <a:buNone/>
            </a:pPr>
            <a:r>
              <a:rPr lang="it" sz="1400"/>
              <a:t>nuovi requisiti che devono osservare e implementare ai sensi della normativa. </a:t>
            </a:r>
            <a:endParaRPr sz="1400"/>
          </a:p>
          <a:p>
            <a:pPr indent="0" lvl="0" marL="0" rtl="0" algn="l">
              <a:lnSpc>
                <a:spcPct val="100000"/>
              </a:lnSpc>
              <a:spcBef>
                <a:spcPts val="0"/>
              </a:spcBef>
              <a:spcAft>
                <a:spcPts val="0"/>
              </a:spcAft>
              <a:buClr>
                <a:schemeClr val="dk1"/>
              </a:buClr>
              <a:buSzPts val="800"/>
              <a:buFont typeface="Arial"/>
              <a:buNone/>
            </a:pPr>
            <a:r>
              <a:rPr lang="it" sz="1400"/>
              <a:t>In breve, essi comprendono i seguenti elementi.</a:t>
            </a:r>
            <a:endParaRPr/>
          </a:p>
          <a:p>
            <a:pPr indent="0" lvl="0" marL="0" rtl="0" algn="l">
              <a:lnSpc>
                <a:spcPct val="100000"/>
              </a:lnSpc>
              <a:spcBef>
                <a:spcPts val="0"/>
              </a:spcBef>
              <a:spcAft>
                <a:spcPts val="0"/>
              </a:spcAft>
              <a:buClr>
                <a:schemeClr val="dk1"/>
              </a:buClr>
              <a:buSzPts val="800"/>
              <a:buFont typeface="Arial"/>
              <a:buNone/>
            </a:pPr>
            <a:r>
              <a:t/>
            </a:r>
            <a:endParaRPr sz="1400"/>
          </a:p>
          <a:p>
            <a:pPr indent="-215900" lvl="0" marL="215900" rtl="0" algn="l">
              <a:lnSpc>
                <a:spcPct val="100000"/>
              </a:lnSpc>
              <a:spcBef>
                <a:spcPts val="0"/>
              </a:spcBef>
              <a:spcAft>
                <a:spcPts val="0"/>
              </a:spcAft>
              <a:buClr>
                <a:schemeClr val="dk1"/>
              </a:buClr>
              <a:buSzPts val="800"/>
              <a:buFont typeface="Arial"/>
              <a:buChar char="•"/>
            </a:pPr>
            <a:r>
              <a:rPr lang="it" sz="1400"/>
              <a:t>Disporre di un'informativa sulla privacy conforme al GDPR</a:t>
            </a:r>
            <a:endParaRPr/>
          </a:p>
          <a:p>
            <a:pPr indent="0" lvl="0" marL="0" rtl="0" algn="l">
              <a:lnSpc>
                <a:spcPct val="100000"/>
              </a:lnSpc>
              <a:spcBef>
                <a:spcPts val="0"/>
              </a:spcBef>
              <a:spcAft>
                <a:spcPts val="0"/>
              </a:spcAft>
              <a:buClr>
                <a:schemeClr val="dk1"/>
              </a:buClr>
              <a:buSzPts val="800"/>
              <a:buNone/>
            </a:pPr>
            <a:r>
              <a:rPr lang="it" sz="1400"/>
              <a:t>Il GDPR richiede una serie di informazioni. Il modo migliore per fornire tali informazioni e tenere gli utenti informati su fatti importanti è quello di avere un'Informativa sulla privacy conforme ai requisiti del GDPR. Questi diritti devono essere esposti in modo evidente e facilmente accessibili per la comodità degli utenti, in genere all'interno dell'Informativa sulla privacy.</a:t>
            </a:r>
            <a:endParaRPr/>
          </a:p>
          <a:p>
            <a:pPr indent="0" lvl="0" marL="0" rtl="0" algn="l">
              <a:lnSpc>
                <a:spcPct val="100000"/>
              </a:lnSpc>
              <a:spcBef>
                <a:spcPts val="0"/>
              </a:spcBef>
              <a:spcAft>
                <a:spcPts val="0"/>
              </a:spcAft>
              <a:buClr>
                <a:schemeClr val="dk1"/>
              </a:buClr>
              <a:buSzPts val="800"/>
              <a:buNone/>
            </a:pPr>
            <a:r>
              <a:t/>
            </a:r>
            <a:endParaRPr sz="1400"/>
          </a:p>
          <a:p>
            <a:pPr indent="-215900" lvl="0" marL="215900" rtl="0" algn="l">
              <a:lnSpc>
                <a:spcPct val="100000"/>
              </a:lnSpc>
              <a:spcBef>
                <a:spcPts val="0"/>
              </a:spcBef>
              <a:spcAft>
                <a:spcPts val="0"/>
              </a:spcAft>
              <a:buClr>
                <a:schemeClr val="dk1"/>
              </a:buClr>
              <a:buSzPts val="800"/>
              <a:buFont typeface="Arial"/>
              <a:buChar char="•"/>
            </a:pPr>
            <a:r>
              <a:rPr lang="it" sz="1400"/>
              <a:t>Rafforzare i diritti individuali ai sensi del GDPR</a:t>
            </a:r>
            <a:endParaRPr sz="1400"/>
          </a:p>
          <a:p>
            <a:pPr indent="0" lvl="0" marL="0" rtl="0" algn="l">
              <a:lnSpc>
                <a:spcPct val="100000"/>
              </a:lnSpc>
              <a:spcBef>
                <a:spcPts val="0"/>
              </a:spcBef>
              <a:spcAft>
                <a:spcPts val="0"/>
              </a:spcAft>
              <a:buSzPts val="1400"/>
              <a:buNone/>
            </a:pPr>
            <a:r>
              <a:rPr lang="it" sz="1400"/>
              <a:t>In quanto organizzazione soggetta al regolamento, </a:t>
            </a:r>
            <a:r>
              <a:rPr b="1" lang="it" sz="1400"/>
              <a:t>dovete osservare e contribuire all'esercizio </a:t>
            </a:r>
            <a:r>
              <a:rPr lang="it" sz="1400"/>
              <a:t>dei diritti individuali degli utenti previsti dal GDPR. Questi includono</a:t>
            </a:r>
            <a:r>
              <a:rPr b="1" lang="it" sz="1400"/>
              <a:t>:</a:t>
            </a:r>
            <a:endParaRPr sz="1400"/>
          </a:p>
          <a:p>
            <a:pPr indent="0" lvl="0" marL="0" rtl="0" algn="l">
              <a:lnSpc>
                <a:spcPct val="100000"/>
              </a:lnSpc>
              <a:spcBef>
                <a:spcPts val="0"/>
              </a:spcBef>
              <a:spcAft>
                <a:spcPts val="0"/>
              </a:spcAft>
              <a:buClr>
                <a:schemeClr val="dk1"/>
              </a:buClr>
              <a:buSzPts val="800"/>
              <a:buFont typeface="Arial"/>
              <a:buNone/>
            </a:pPr>
            <a:r>
              <a:t/>
            </a:r>
            <a:endParaRPr sz="1400"/>
          </a:p>
          <a:p>
            <a:pPr indent="0" lvl="0" marL="0" rtl="0" algn="l">
              <a:lnSpc>
                <a:spcPct val="100000"/>
              </a:lnSpc>
              <a:spcBef>
                <a:spcPts val="0"/>
              </a:spcBef>
              <a:spcAft>
                <a:spcPts val="0"/>
              </a:spcAft>
              <a:buSzPts val="1400"/>
              <a:buNone/>
            </a:pPr>
            <a:r>
              <a:t/>
            </a:r>
            <a:endParaRPr sz="1400"/>
          </a:p>
          <a:p>
            <a:pPr indent="0" lvl="0" marL="0" rtl="0" algn="l">
              <a:lnSpc>
                <a:spcPct val="115000"/>
              </a:lnSpc>
              <a:spcBef>
                <a:spcPts val="0"/>
              </a:spcBef>
              <a:spcAft>
                <a:spcPts val="0"/>
              </a:spcAft>
              <a:buClr>
                <a:schemeClr val="dk1"/>
              </a:buClr>
              <a:buSzPts val="800"/>
              <a:buFont typeface="Arial"/>
              <a:buNone/>
            </a:pPr>
            <a:r>
              <a:t/>
            </a:r>
            <a:endParaRPr b="1" sz="1400"/>
          </a:p>
          <a:p>
            <a:pPr indent="0" lvl="0" marL="0" rtl="0" algn="l">
              <a:lnSpc>
                <a:spcPct val="90000"/>
              </a:lnSpc>
              <a:spcBef>
                <a:spcPts val="800"/>
              </a:spcBef>
              <a:spcAft>
                <a:spcPts val="0"/>
              </a:spcAft>
              <a:buSzPts val="1400"/>
              <a:buNone/>
            </a:pPr>
            <a:r>
              <a:t/>
            </a:r>
            <a:endParaRPr sz="1400"/>
          </a:p>
        </p:txBody>
      </p:sp>
      <p:sp>
        <p:nvSpPr>
          <p:cNvPr id="211" name="Google Shape;211;p28"/>
          <p:cNvSpPr/>
          <p:nvPr/>
        </p:nvSpPr>
        <p:spPr>
          <a:xfrm>
            <a:off x="3536343" y="0"/>
            <a:ext cx="5607658" cy="5143500"/>
          </a:xfrm>
          <a:custGeom>
            <a:rect b="b" l="l" r="r" t="t"/>
            <a:pathLst>
              <a:path extrusionOk="0" h="6858000" w="7476877">
                <a:moveTo>
                  <a:pt x="637332" y="4332728"/>
                </a:moveTo>
                <a:cubicBezTo>
                  <a:pt x="637332" y="4332728"/>
                  <a:pt x="637332" y="4332728"/>
                  <a:pt x="1576347" y="4332728"/>
                </a:cubicBezTo>
                <a:cubicBezTo>
                  <a:pt x="1635163" y="4332728"/>
                  <a:pt x="1691949" y="4365681"/>
                  <a:pt x="1720345" y="4419228"/>
                </a:cubicBezTo>
                <a:cubicBezTo>
                  <a:pt x="1720345" y="4419228"/>
                  <a:pt x="1720345" y="4419228"/>
                  <a:pt x="2190864" y="5245095"/>
                </a:cubicBezTo>
                <a:cubicBezTo>
                  <a:pt x="2221287" y="5296583"/>
                  <a:pt x="2221287" y="5362488"/>
                  <a:pt x="2190864" y="5413976"/>
                </a:cubicBezTo>
                <a:cubicBezTo>
                  <a:pt x="2190864" y="5413976"/>
                  <a:pt x="2190864" y="5413976"/>
                  <a:pt x="1720345" y="6239844"/>
                </a:cubicBezTo>
                <a:cubicBezTo>
                  <a:pt x="1691949" y="6293391"/>
                  <a:pt x="1635163" y="6326343"/>
                  <a:pt x="1576347" y="6326343"/>
                </a:cubicBezTo>
                <a:cubicBezTo>
                  <a:pt x="1576347" y="6326343"/>
                  <a:pt x="1576347" y="6326343"/>
                  <a:pt x="637332" y="6326343"/>
                </a:cubicBezTo>
                <a:cubicBezTo>
                  <a:pt x="576490" y="6326343"/>
                  <a:pt x="521732" y="6293391"/>
                  <a:pt x="491309" y="6239844"/>
                </a:cubicBezTo>
                <a:cubicBezTo>
                  <a:pt x="491309" y="6239844"/>
                  <a:pt x="491309" y="6239844"/>
                  <a:pt x="22817" y="5413976"/>
                </a:cubicBezTo>
                <a:cubicBezTo>
                  <a:pt x="-7605" y="5362488"/>
                  <a:pt x="-7605" y="5296583"/>
                  <a:pt x="22817" y="5245095"/>
                </a:cubicBezTo>
                <a:cubicBezTo>
                  <a:pt x="22817" y="5245095"/>
                  <a:pt x="22817" y="5245095"/>
                  <a:pt x="491309" y="4419228"/>
                </a:cubicBezTo>
                <a:cubicBezTo>
                  <a:pt x="521732" y="4365681"/>
                  <a:pt x="576490" y="4332728"/>
                  <a:pt x="637332" y="4332728"/>
                </a:cubicBezTo>
                <a:close/>
                <a:moveTo>
                  <a:pt x="3853980" y="0"/>
                </a:moveTo>
                <a:lnTo>
                  <a:pt x="5043644" y="0"/>
                </a:lnTo>
                <a:lnTo>
                  <a:pt x="5083740" y="70378"/>
                </a:lnTo>
                <a:cubicBezTo>
                  <a:pt x="5127533" y="147245"/>
                  <a:pt x="5174639" y="229925"/>
                  <a:pt x="5225307" y="318859"/>
                </a:cubicBezTo>
                <a:cubicBezTo>
                  <a:pt x="5271897" y="397715"/>
                  <a:pt x="5271897" y="498649"/>
                  <a:pt x="5225307" y="577503"/>
                </a:cubicBezTo>
                <a:cubicBezTo>
                  <a:pt x="5225307" y="577503"/>
                  <a:pt x="5225307" y="577503"/>
                  <a:pt x="4504695" y="1842337"/>
                </a:cubicBezTo>
                <a:cubicBezTo>
                  <a:pt x="4461209" y="1924345"/>
                  <a:pt x="4374239" y="1974811"/>
                  <a:pt x="4284162" y="1974811"/>
                </a:cubicBezTo>
                <a:cubicBezTo>
                  <a:pt x="4284162" y="1974811"/>
                  <a:pt x="4284162" y="1974811"/>
                  <a:pt x="2846045" y="1974811"/>
                </a:cubicBezTo>
                <a:cubicBezTo>
                  <a:pt x="2822750" y="1974811"/>
                  <a:pt x="2800035" y="1971656"/>
                  <a:pt x="2778342" y="1965645"/>
                </a:cubicBezTo>
                <a:lnTo>
                  <a:pt x="2731777" y="1945746"/>
                </a:lnTo>
                <a:lnTo>
                  <a:pt x="2760233" y="1895581"/>
                </a:lnTo>
                <a:cubicBezTo>
                  <a:pt x="3017539" y="1441999"/>
                  <a:pt x="3346890" y="861413"/>
                  <a:pt x="3768459" y="118263"/>
                </a:cubicBezTo>
                <a:cubicBezTo>
                  <a:pt x="3784101" y="90729"/>
                  <a:pt x="3801308" y="64519"/>
                  <a:pt x="3819932" y="39732"/>
                </a:cubicBezTo>
                <a:close/>
                <a:moveTo>
                  <a:pt x="1880237" y="0"/>
                </a:moveTo>
                <a:lnTo>
                  <a:pt x="2102124" y="0"/>
                </a:lnTo>
                <a:lnTo>
                  <a:pt x="2086946" y="26756"/>
                </a:lnTo>
                <a:cubicBezTo>
                  <a:pt x="1911773" y="335552"/>
                  <a:pt x="1911773" y="335552"/>
                  <a:pt x="1911773" y="335552"/>
                </a:cubicBezTo>
                <a:cubicBezTo>
                  <a:pt x="1865182" y="414408"/>
                  <a:pt x="1865182" y="515344"/>
                  <a:pt x="1911773" y="594199"/>
                </a:cubicBezTo>
                <a:cubicBezTo>
                  <a:pt x="2629280" y="1859030"/>
                  <a:pt x="2629280" y="1859030"/>
                  <a:pt x="2629280" y="1859030"/>
                </a:cubicBezTo>
                <a:cubicBezTo>
                  <a:pt x="2652576" y="1900035"/>
                  <a:pt x="2685189" y="1933154"/>
                  <a:pt x="2723627" y="1956020"/>
                </a:cubicBezTo>
                <a:lnTo>
                  <a:pt x="2734544" y="1960685"/>
                </a:lnTo>
                <a:lnTo>
                  <a:pt x="2676021" y="2063851"/>
                </a:lnTo>
                <a:lnTo>
                  <a:pt x="2632495" y="2140578"/>
                </a:lnTo>
                <a:lnTo>
                  <a:pt x="2677641" y="2159871"/>
                </a:lnTo>
                <a:cubicBezTo>
                  <a:pt x="2702113" y="2166652"/>
                  <a:pt x="2727732" y="2170210"/>
                  <a:pt x="2754009" y="2170210"/>
                </a:cubicBezTo>
                <a:cubicBezTo>
                  <a:pt x="4376198" y="2170210"/>
                  <a:pt x="4376198" y="2170210"/>
                  <a:pt x="4376198" y="2170210"/>
                </a:cubicBezTo>
                <a:cubicBezTo>
                  <a:pt x="4477805" y="2170210"/>
                  <a:pt x="4575904" y="2113286"/>
                  <a:pt x="4624956" y="2020780"/>
                </a:cubicBezTo>
                <a:cubicBezTo>
                  <a:pt x="5437803" y="594055"/>
                  <a:pt x="5437803" y="594055"/>
                  <a:pt x="5437803" y="594055"/>
                </a:cubicBezTo>
                <a:cubicBezTo>
                  <a:pt x="5490358" y="505109"/>
                  <a:pt x="5490358" y="391256"/>
                  <a:pt x="5437803" y="302307"/>
                </a:cubicBezTo>
                <a:cubicBezTo>
                  <a:pt x="5387000" y="213137"/>
                  <a:pt x="5339373" y="129540"/>
                  <a:pt x="5294722" y="51168"/>
                </a:cubicBezTo>
                <a:lnTo>
                  <a:pt x="5265570" y="0"/>
                </a:lnTo>
                <a:lnTo>
                  <a:pt x="7476877" y="0"/>
                </a:lnTo>
                <a:lnTo>
                  <a:pt x="7476877" y="6858000"/>
                </a:lnTo>
                <a:lnTo>
                  <a:pt x="3343303" y="6858000"/>
                </a:lnTo>
                <a:lnTo>
                  <a:pt x="3297958" y="6778065"/>
                </a:lnTo>
                <a:cubicBezTo>
                  <a:pt x="3015657" y="6280421"/>
                  <a:pt x="2563976" y="5484189"/>
                  <a:pt x="1841286" y="4210218"/>
                </a:cubicBezTo>
                <a:cubicBezTo>
                  <a:pt x="1716144" y="3998418"/>
                  <a:pt x="1716144" y="3727316"/>
                  <a:pt x="1841286" y="3515516"/>
                </a:cubicBezTo>
                <a:cubicBezTo>
                  <a:pt x="1841286" y="3515516"/>
                  <a:pt x="1841286" y="3515516"/>
                  <a:pt x="2556859" y="2254092"/>
                </a:cubicBezTo>
                <a:lnTo>
                  <a:pt x="2617166" y="2147787"/>
                </a:lnTo>
                <a:lnTo>
                  <a:pt x="2615044" y="2146880"/>
                </a:lnTo>
                <a:cubicBezTo>
                  <a:pt x="2571686" y="2121084"/>
                  <a:pt x="2534897" y="2083728"/>
                  <a:pt x="2508620" y="2037473"/>
                </a:cubicBezTo>
                <a:cubicBezTo>
                  <a:pt x="2508620" y="2037473"/>
                  <a:pt x="2508620" y="2037473"/>
                  <a:pt x="1699276" y="610749"/>
                </a:cubicBezTo>
                <a:cubicBezTo>
                  <a:pt x="1646720" y="521803"/>
                  <a:pt x="1646720" y="407950"/>
                  <a:pt x="1699276" y="319000"/>
                </a:cubicBezTo>
                <a:cubicBezTo>
                  <a:pt x="1699276" y="319000"/>
                  <a:pt x="1699276" y="319000"/>
                  <a:pt x="1843322" y="65075"/>
                </a:cubicBezTo>
                <a:close/>
              </a:path>
            </a:pathLst>
          </a:custGeom>
          <a:solidFill>
            <a:srgbClr val="7F7F7F">
              <a:alpha val="1412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grpSp>
        <p:nvGrpSpPr>
          <p:cNvPr id="212" name="Google Shape;212;p28"/>
          <p:cNvGrpSpPr/>
          <p:nvPr/>
        </p:nvGrpSpPr>
        <p:grpSpPr>
          <a:xfrm>
            <a:off x="331470" y="420942"/>
            <a:ext cx="846286" cy="635404"/>
            <a:chOff x="7393391" y="1075612"/>
            <a:chExt cx="1128381" cy="847205"/>
          </a:xfrm>
        </p:grpSpPr>
        <p:sp>
          <p:nvSpPr>
            <p:cNvPr id="213" name="Google Shape;213;p28"/>
            <p:cNvSpPr/>
            <p:nvPr/>
          </p:nvSpPr>
          <p:spPr>
            <a:xfrm>
              <a:off x="7393391" y="1327438"/>
              <a:ext cx="675351" cy="595380"/>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chemeClr val="dk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14" name="Google Shape;214;p28"/>
            <p:cNvSpPr/>
            <p:nvPr/>
          </p:nvSpPr>
          <p:spPr>
            <a:xfrm>
              <a:off x="7971281" y="1075612"/>
              <a:ext cx="550491" cy="485307"/>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chemeClr val="dk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29"/>
          <p:cNvSpPr txBox="1"/>
          <p:nvPr>
            <p:ph idx="1" type="body"/>
          </p:nvPr>
        </p:nvSpPr>
        <p:spPr>
          <a:xfrm>
            <a:off x="1100269" y="838931"/>
            <a:ext cx="7389900" cy="3263400"/>
          </a:xfrm>
          <a:prstGeom prst="rect">
            <a:avLst/>
          </a:prstGeom>
          <a:noFill/>
          <a:ln>
            <a:noFill/>
          </a:ln>
        </p:spPr>
        <p:txBody>
          <a:bodyPr anchorCtr="0" anchor="t" bIns="34275" lIns="68575" spcFirstLastPara="1" rIns="68575" wrap="square" tIns="34275">
            <a:noAutofit/>
          </a:bodyPr>
          <a:lstStyle/>
          <a:p>
            <a:pPr indent="-254000" lvl="0" marL="342900" rtl="0" algn="l">
              <a:lnSpc>
                <a:spcPct val="100000"/>
              </a:lnSpc>
              <a:spcBef>
                <a:spcPts val="0"/>
              </a:spcBef>
              <a:spcAft>
                <a:spcPts val="0"/>
              </a:spcAft>
              <a:buSzPts val="1400"/>
              <a:buFont typeface="Arial"/>
              <a:buChar char="•"/>
            </a:pPr>
            <a:r>
              <a:rPr lang="it" sz="1400"/>
              <a:t>Diritto di essere informati - Informare gli utenti su come ottenete ed elaborate i loro dati in forma breve, comprensibile e facilmente accessibile.</a:t>
            </a:r>
            <a:endParaRPr sz="1400"/>
          </a:p>
          <a:p>
            <a:pPr indent="-254000" lvl="0" marL="342900" rtl="0" algn="l">
              <a:lnSpc>
                <a:spcPct val="100000"/>
              </a:lnSpc>
              <a:spcBef>
                <a:spcPts val="0"/>
              </a:spcBef>
              <a:spcAft>
                <a:spcPts val="0"/>
              </a:spcAft>
              <a:buSzPts val="1400"/>
              <a:buFont typeface="Arial"/>
              <a:buChar char="•"/>
            </a:pPr>
            <a:r>
              <a:rPr lang="it" sz="1400"/>
              <a:t>Diritto di accesso - Consente agli utenti di ottenere informazioni sulle modalità di utilizzo, archiviazione o divulgazione dei loro dati.</a:t>
            </a:r>
            <a:endParaRPr sz="1400"/>
          </a:p>
          <a:p>
            <a:pPr indent="-254000" lvl="0" marL="342900" rtl="0" algn="l">
              <a:lnSpc>
                <a:spcPct val="100000"/>
              </a:lnSpc>
              <a:spcBef>
                <a:spcPts val="0"/>
              </a:spcBef>
              <a:spcAft>
                <a:spcPts val="0"/>
              </a:spcAft>
              <a:buSzPts val="1400"/>
              <a:buFont typeface="Arial"/>
              <a:buChar char="•"/>
            </a:pPr>
            <a:r>
              <a:rPr lang="it" sz="1400"/>
              <a:t>Diritto di rettifica - Consente agli utenti di correggere le informazioni inesatte su di loro visualizzate nei vostri archivi.</a:t>
            </a:r>
            <a:endParaRPr sz="1400"/>
          </a:p>
          <a:p>
            <a:pPr indent="-254000" lvl="0" marL="342900" rtl="0" algn="l">
              <a:lnSpc>
                <a:spcPct val="100000"/>
              </a:lnSpc>
              <a:spcBef>
                <a:spcPts val="0"/>
              </a:spcBef>
              <a:spcAft>
                <a:spcPts val="0"/>
              </a:spcAft>
              <a:buSzPts val="1400"/>
              <a:buFont typeface="Arial"/>
              <a:buChar char="•"/>
            </a:pPr>
            <a:r>
              <a:rPr lang="it" sz="1400"/>
              <a:t>Diritto alla cancellazione - Cancellare tempestivamente i dati degli utenti su loro richiesta.</a:t>
            </a:r>
            <a:endParaRPr sz="1400"/>
          </a:p>
          <a:p>
            <a:pPr indent="-254000" lvl="0" marL="342900" rtl="0" algn="l">
              <a:lnSpc>
                <a:spcPct val="100000"/>
              </a:lnSpc>
              <a:spcBef>
                <a:spcPts val="0"/>
              </a:spcBef>
              <a:spcAft>
                <a:spcPts val="0"/>
              </a:spcAft>
              <a:buSzPts val="1400"/>
              <a:buFont typeface="Arial"/>
              <a:buChar char="•"/>
            </a:pPr>
            <a:r>
              <a:rPr lang="it" sz="1400"/>
              <a:t>Diritto di limitare il trattamento - Interrompere il trattamento dei dati degli utenti su loro richiesta.</a:t>
            </a:r>
            <a:endParaRPr sz="1400"/>
          </a:p>
          <a:p>
            <a:pPr indent="-254000" lvl="0" marL="342900" rtl="0" algn="l">
              <a:lnSpc>
                <a:spcPct val="115000"/>
              </a:lnSpc>
              <a:spcBef>
                <a:spcPts val="0"/>
              </a:spcBef>
              <a:spcAft>
                <a:spcPts val="0"/>
              </a:spcAft>
              <a:buSzPts val="1400"/>
              <a:buFont typeface="Arial"/>
              <a:buChar char="•"/>
            </a:pPr>
            <a:r>
              <a:rPr lang="it" sz="1400"/>
              <a:t>Diritto alla portabilità dei dati - Consente agli utenti di trasferire una copia dei propri dati a un'altra azienda.</a:t>
            </a:r>
            <a:endParaRPr sz="1400"/>
          </a:p>
          <a:p>
            <a:pPr indent="-254000" lvl="0" marL="342900" rtl="0" algn="l">
              <a:lnSpc>
                <a:spcPct val="115000"/>
              </a:lnSpc>
              <a:spcBef>
                <a:spcPts val="0"/>
              </a:spcBef>
              <a:spcAft>
                <a:spcPts val="0"/>
              </a:spcAft>
              <a:buSzPts val="1400"/>
              <a:buFont typeface="Arial"/>
              <a:buChar char="•"/>
            </a:pPr>
            <a:r>
              <a:rPr lang="it" sz="1400"/>
              <a:t>Diritto di opposizione - In alcuni casi, gli utenti possono opporsi al trattamento dei loro dati personali.</a:t>
            </a:r>
            <a:endParaRPr sz="1400"/>
          </a:p>
          <a:p>
            <a:pPr indent="-254000" lvl="0" marL="342900" rtl="0" algn="l">
              <a:lnSpc>
                <a:spcPct val="115000"/>
              </a:lnSpc>
              <a:spcBef>
                <a:spcPts val="0"/>
              </a:spcBef>
              <a:spcAft>
                <a:spcPts val="0"/>
              </a:spcAft>
              <a:buSzPts val="1400"/>
              <a:buFont typeface="Arial"/>
              <a:buChar char="•"/>
            </a:pPr>
            <a:r>
              <a:rPr lang="it" sz="1400"/>
              <a:t>Diritti relativi alle decisioni automatizzate - Proteggere gli utenti dalle decisioni automatizzate concedendo una revisione quando richiesto.</a:t>
            </a:r>
            <a:endParaRPr/>
          </a:p>
          <a:p>
            <a:pPr indent="0" lvl="0" marL="88900" rtl="0" algn="l">
              <a:lnSpc>
                <a:spcPct val="115000"/>
              </a:lnSpc>
              <a:spcBef>
                <a:spcPts val="0"/>
              </a:spcBef>
              <a:spcAft>
                <a:spcPts val="0"/>
              </a:spcAft>
              <a:buSzPts val="1400"/>
              <a:buNone/>
            </a:pPr>
            <a:r>
              <a:t/>
            </a:r>
            <a:endParaRPr sz="1400"/>
          </a:p>
          <a:p>
            <a:pPr indent="0" lvl="0" marL="0" rtl="0" algn="l">
              <a:lnSpc>
                <a:spcPct val="115000"/>
              </a:lnSpc>
              <a:spcBef>
                <a:spcPts val="0"/>
              </a:spcBef>
              <a:spcAft>
                <a:spcPts val="0"/>
              </a:spcAft>
              <a:buClr>
                <a:schemeClr val="dk1"/>
              </a:buClr>
              <a:buSzPts val="800"/>
              <a:buFont typeface="Arial"/>
              <a:buNone/>
            </a:pPr>
            <a:r>
              <a:rPr lang="it" sz="1400"/>
              <a:t>Questi diritti devono essere esposti in modo evidente e facilmente accessibili per gli utenti, in genere all'interno della vostra Informativa sulla privacy.</a:t>
            </a:r>
            <a:endParaRPr sz="1400"/>
          </a:p>
          <a:p>
            <a:pPr indent="0" lvl="0" marL="342900" rtl="0" algn="l">
              <a:lnSpc>
                <a:spcPct val="115000"/>
              </a:lnSpc>
              <a:spcBef>
                <a:spcPts val="0"/>
              </a:spcBef>
              <a:spcAft>
                <a:spcPts val="0"/>
              </a:spcAft>
              <a:buSzPts val="1400"/>
              <a:buNone/>
            </a:pPr>
            <a:r>
              <a:t/>
            </a:r>
            <a:endParaRPr sz="1400"/>
          </a:p>
          <a:p>
            <a:pPr indent="0" lvl="0" marL="342900" rtl="0" algn="l">
              <a:lnSpc>
                <a:spcPct val="100000"/>
              </a:lnSpc>
              <a:spcBef>
                <a:spcPts val="0"/>
              </a:spcBef>
              <a:spcAft>
                <a:spcPts val="0"/>
              </a:spcAft>
              <a:buSzPts val="1400"/>
              <a:buNone/>
            </a:pPr>
            <a:r>
              <a:t/>
            </a:r>
            <a:endParaRPr sz="1400"/>
          </a:p>
          <a:p>
            <a:pPr indent="0" lvl="0" marL="0" rtl="0" algn="l">
              <a:lnSpc>
                <a:spcPct val="100000"/>
              </a:lnSpc>
              <a:spcBef>
                <a:spcPts val="0"/>
              </a:spcBef>
              <a:spcAft>
                <a:spcPts val="0"/>
              </a:spcAft>
              <a:buClr>
                <a:schemeClr val="dk1"/>
              </a:buClr>
              <a:buSzPts val="800"/>
              <a:buFont typeface="Arial"/>
              <a:buNone/>
            </a:pPr>
            <a:r>
              <a:t/>
            </a:r>
            <a:endParaRPr/>
          </a:p>
        </p:txBody>
      </p:sp>
      <p:sp>
        <p:nvSpPr>
          <p:cNvPr id="220" name="Google Shape;220;p29"/>
          <p:cNvSpPr/>
          <p:nvPr/>
        </p:nvSpPr>
        <p:spPr>
          <a:xfrm>
            <a:off x="3536343" y="0"/>
            <a:ext cx="5607658" cy="5143500"/>
          </a:xfrm>
          <a:custGeom>
            <a:rect b="b" l="l" r="r" t="t"/>
            <a:pathLst>
              <a:path extrusionOk="0" h="6858000" w="7476877">
                <a:moveTo>
                  <a:pt x="637332" y="4332728"/>
                </a:moveTo>
                <a:cubicBezTo>
                  <a:pt x="637332" y="4332728"/>
                  <a:pt x="637332" y="4332728"/>
                  <a:pt x="1576347" y="4332728"/>
                </a:cubicBezTo>
                <a:cubicBezTo>
                  <a:pt x="1635163" y="4332728"/>
                  <a:pt x="1691949" y="4365681"/>
                  <a:pt x="1720345" y="4419228"/>
                </a:cubicBezTo>
                <a:cubicBezTo>
                  <a:pt x="1720345" y="4419228"/>
                  <a:pt x="1720345" y="4419228"/>
                  <a:pt x="2190864" y="5245095"/>
                </a:cubicBezTo>
                <a:cubicBezTo>
                  <a:pt x="2221287" y="5296583"/>
                  <a:pt x="2221287" y="5362488"/>
                  <a:pt x="2190864" y="5413976"/>
                </a:cubicBezTo>
                <a:cubicBezTo>
                  <a:pt x="2190864" y="5413976"/>
                  <a:pt x="2190864" y="5413976"/>
                  <a:pt x="1720345" y="6239844"/>
                </a:cubicBezTo>
                <a:cubicBezTo>
                  <a:pt x="1691949" y="6293391"/>
                  <a:pt x="1635163" y="6326343"/>
                  <a:pt x="1576347" y="6326343"/>
                </a:cubicBezTo>
                <a:cubicBezTo>
                  <a:pt x="1576347" y="6326343"/>
                  <a:pt x="1576347" y="6326343"/>
                  <a:pt x="637332" y="6326343"/>
                </a:cubicBezTo>
                <a:cubicBezTo>
                  <a:pt x="576490" y="6326343"/>
                  <a:pt x="521732" y="6293391"/>
                  <a:pt x="491309" y="6239844"/>
                </a:cubicBezTo>
                <a:cubicBezTo>
                  <a:pt x="491309" y="6239844"/>
                  <a:pt x="491309" y="6239844"/>
                  <a:pt x="22817" y="5413976"/>
                </a:cubicBezTo>
                <a:cubicBezTo>
                  <a:pt x="-7605" y="5362488"/>
                  <a:pt x="-7605" y="5296583"/>
                  <a:pt x="22817" y="5245095"/>
                </a:cubicBezTo>
                <a:cubicBezTo>
                  <a:pt x="22817" y="5245095"/>
                  <a:pt x="22817" y="5245095"/>
                  <a:pt x="491309" y="4419228"/>
                </a:cubicBezTo>
                <a:cubicBezTo>
                  <a:pt x="521732" y="4365681"/>
                  <a:pt x="576490" y="4332728"/>
                  <a:pt x="637332" y="4332728"/>
                </a:cubicBezTo>
                <a:close/>
                <a:moveTo>
                  <a:pt x="3853980" y="0"/>
                </a:moveTo>
                <a:lnTo>
                  <a:pt x="5043644" y="0"/>
                </a:lnTo>
                <a:lnTo>
                  <a:pt x="5083740" y="70378"/>
                </a:lnTo>
                <a:cubicBezTo>
                  <a:pt x="5127533" y="147245"/>
                  <a:pt x="5174639" y="229925"/>
                  <a:pt x="5225307" y="318859"/>
                </a:cubicBezTo>
                <a:cubicBezTo>
                  <a:pt x="5271897" y="397715"/>
                  <a:pt x="5271897" y="498649"/>
                  <a:pt x="5225307" y="577503"/>
                </a:cubicBezTo>
                <a:cubicBezTo>
                  <a:pt x="5225307" y="577503"/>
                  <a:pt x="5225307" y="577503"/>
                  <a:pt x="4504695" y="1842337"/>
                </a:cubicBezTo>
                <a:cubicBezTo>
                  <a:pt x="4461209" y="1924345"/>
                  <a:pt x="4374239" y="1974811"/>
                  <a:pt x="4284162" y="1974811"/>
                </a:cubicBezTo>
                <a:cubicBezTo>
                  <a:pt x="4284162" y="1974811"/>
                  <a:pt x="4284162" y="1974811"/>
                  <a:pt x="2846045" y="1974811"/>
                </a:cubicBezTo>
                <a:cubicBezTo>
                  <a:pt x="2822750" y="1974811"/>
                  <a:pt x="2800035" y="1971656"/>
                  <a:pt x="2778342" y="1965645"/>
                </a:cubicBezTo>
                <a:lnTo>
                  <a:pt x="2731777" y="1945746"/>
                </a:lnTo>
                <a:lnTo>
                  <a:pt x="2760233" y="1895581"/>
                </a:lnTo>
                <a:cubicBezTo>
                  <a:pt x="3017539" y="1441999"/>
                  <a:pt x="3346890" y="861413"/>
                  <a:pt x="3768459" y="118263"/>
                </a:cubicBezTo>
                <a:cubicBezTo>
                  <a:pt x="3784101" y="90729"/>
                  <a:pt x="3801308" y="64519"/>
                  <a:pt x="3819932" y="39732"/>
                </a:cubicBezTo>
                <a:close/>
                <a:moveTo>
                  <a:pt x="1880237" y="0"/>
                </a:moveTo>
                <a:lnTo>
                  <a:pt x="2102124" y="0"/>
                </a:lnTo>
                <a:lnTo>
                  <a:pt x="2086946" y="26756"/>
                </a:lnTo>
                <a:cubicBezTo>
                  <a:pt x="1911773" y="335552"/>
                  <a:pt x="1911773" y="335552"/>
                  <a:pt x="1911773" y="335552"/>
                </a:cubicBezTo>
                <a:cubicBezTo>
                  <a:pt x="1865182" y="414408"/>
                  <a:pt x="1865182" y="515344"/>
                  <a:pt x="1911773" y="594199"/>
                </a:cubicBezTo>
                <a:cubicBezTo>
                  <a:pt x="2629280" y="1859030"/>
                  <a:pt x="2629280" y="1859030"/>
                  <a:pt x="2629280" y="1859030"/>
                </a:cubicBezTo>
                <a:cubicBezTo>
                  <a:pt x="2652576" y="1900035"/>
                  <a:pt x="2685189" y="1933154"/>
                  <a:pt x="2723627" y="1956020"/>
                </a:cubicBezTo>
                <a:lnTo>
                  <a:pt x="2734544" y="1960685"/>
                </a:lnTo>
                <a:lnTo>
                  <a:pt x="2676021" y="2063851"/>
                </a:lnTo>
                <a:lnTo>
                  <a:pt x="2632495" y="2140578"/>
                </a:lnTo>
                <a:lnTo>
                  <a:pt x="2677641" y="2159871"/>
                </a:lnTo>
                <a:cubicBezTo>
                  <a:pt x="2702113" y="2166652"/>
                  <a:pt x="2727732" y="2170210"/>
                  <a:pt x="2754009" y="2170210"/>
                </a:cubicBezTo>
                <a:cubicBezTo>
                  <a:pt x="4376198" y="2170210"/>
                  <a:pt x="4376198" y="2170210"/>
                  <a:pt x="4376198" y="2170210"/>
                </a:cubicBezTo>
                <a:cubicBezTo>
                  <a:pt x="4477805" y="2170210"/>
                  <a:pt x="4575904" y="2113286"/>
                  <a:pt x="4624956" y="2020780"/>
                </a:cubicBezTo>
                <a:cubicBezTo>
                  <a:pt x="5437803" y="594055"/>
                  <a:pt x="5437803" y="594055"/>
                  <a:pt x="5437803" y="594055"/>
                </a:cubicBezTo>
                <a:cubicBezTo>
                  <a:pt x="5490358" y="505109"/>
                  <a:pt x="5490358" y="391256"/>
                  <a:pt x="5437803" y="302307"/>
                </a:cubicBezTo>
                <a:cubicBezTo>
                  <a:pt x="5387000" y="213137"/>
                  <a:pt x="5339373" y="129540"/>
                  <a:pt x="5294722" y="51168"/>
                </a:cubicBezTo>
                <a:lnTo>
                  <a:pt x="5265570" y="0"/>
                </a:lnTo>
                <a:lnTo>
                  <a:pt x="7476877" y="0"/>
                </a:lnTo>
                <a:lnTo>
                  <a:pt x="7476877" y="6858000"/>
                </a:lnTo>
                <a:lnTo>
                  <a:pt x="3343303" y="6858000"/>
                </a:lnTo>
                <a:lnTo>
                  <a:pt x="3297958" y="6778065"/>
                </a:lnTo>
                <a:cubicBezTo>
                  <a:pt x="3015657" y="6280421"/>
                  <a:pt x="2563976" y="5484189"/>
                  <a:pt x="1841286" y="4210218"/>
                </a:cubicBezTo>
                <a:cubicBezTo>
                  <a:pt x="1716144" y="3998418"/>
                  <a:pt x="1716144" y="3727316"/>
                  <a:pt x="1841286" y="3515516"/>
                </a:cubicBezTo>
                <a:cubicBezTo>
                  <a:pt x="1841286" y="3515516"/>
                  <a:pt x="1841286" y="3515516"/>
                  <a:pt x="2556859" y="2254092"/>
                </a:cubicBezTo>
                <a:lnTo>
                  <a:pt x="2617166" y="2147787"/>
                </a:lnTo>
                <a:lnTo>
                  <a:pt x="2615044" y="2146880"/>
                </a:lnTo>
                <a:cubicBezTo>
                  <a:pt x="2571686" y="2121084"/>
                  <a:pt x="2534897" y="2083728"/>
                  <a:pt x="2508620" y="2037473"/>
                </a:cubicBezTo>
                <a:cubicBezTo>
                  <a:pt x="2508620" y="2037473"/>
                  <a:pt x="2508620" y="2037473"/>
                  <a:pt x="1699276" y="610749"/>
                </a:cubicBezTo>
                <a:cubicBezTo>
                  <a:pt x="1646720" y="521803"/>
                  <a:pt x="1646720" y="407950"/>
                  <a:pt x="1699276" y="319000"/>
                </a:cubicBezTo>
                <a:cubicBezTo>
                  <a:pt x="1699276" y="319000"/>
                  <a:pt x="1699276" y="319000"/>
                  <a:pt x="1843322" y="65075"/>
                </a:cubicBezTo>
                <a:close/>
              </a:path>
            </a:pathLst>
          </a:custGeom>
          <a:solidFill>
            <a:srgbClr val="7F7F7F">
              <a:alpha val="1412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grpSp>
        <p:nvGrpSpPr>
          <p:cNvPr id="221" name="Google Shape;221;p29"/>
          <p:cNvGrpSpPr/>
          <p:nvPr/>
        </p:nvGrpSpPr>
        <p:grpSpPr>
          <a:xfrm>
            <a:off x="331470" y="420942"/>
            <a:ext cx="846286" cy="635404"/>
            <a:chOff x="7393391" y="1075612"/>
            <a:chExt cx="1128381" cy="847205"/>
          </a:xfrm>
        </p:grpSpPr>
        <p:sp>
          <p:nvSpPr>
            <p:cNvPr id="222" name="Google Shape;222;p29"/>
            <p:cNvSpPr/>
            <p:nvPr/>
          </p:nvSpPr>
          <p:spPr>
            <a:xfrm>
              <a:off x="7393391" y="1327438"/>
              <a:ext cx="675351" cy="595380"/>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chemeClr val="dk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23" name="Google Shape;223;p29"/>
            <p:cNvSpPr/>
            <p:nvPr/>
          </p:nvSpPr>
          <p:spPr>
            <a:xfrm>
              <a:off x="7971281" y="1075612"/>
              <a:ext cx="550491" cy="485307"/>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chemeClr val="dk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30"/>
          <p:cNvSpPr txBox="1"/>
          <p:nvPr>
            <p:ph type="title"/>
          </p:nvPr>
        </p:nvSpPr>
        <p:spPr>
          <a:xfrm>
            <a:off x="1027679" y="1056347"/>
            <a:ext cx="7886700" cy="994200"/>
          </a:xfrm>
          <a:prstGeom prst="rect">
            <a:avLst/>
          </a:prstGeom>
          <a:noFill/>
          <a:ln>
            <a:noFill/>
          </a:ln>
        </p:spPr>
        <p:txBody>
          <a:bodyPr anchorCtr="0" anchor="ctr" bIns="34275" lIns="68575" spcFirstLastPara="1" rIns="68575" wrap="square" tIns="34275">
            <a:normAutofit/>
          </a:bodyPr>
          <a:lstStyle/>
          <a:p>
            <a:pPr indent="0" lvl="0" marL="0" rtl="0" algn="l">
              <a:lnSpc>
                <a:spcPct val="115000"/>
              </a:lnSpc>
              <a:spcBef>
                <a:spcPts val="0"/>
              </a:spcBef>
              <a:spcAft>
                <a:spcPts val="0"/>
              </a:spcAft>
              <a:buClr>
                <a:schemeClr val="dk1"/>
              </a:buClr>
              <a:buSzPts val="600"/>
              <a:buFont typeface="Arial"/>
              <a:buNone/>
            </a:pPr>
            <a:r>
              <a:rPr lang="it" sz="1400"/>
              <a:t>Ad esempio, ecco come Zoom visualizza queste informazioni nella sua Dichiarazione sulla Privacy:</a:t>
            </a:r>
            <a:endParaRPr sz="1400"/>
          </a:p>
          <a:p>
            <a:pPr indent="0" lvl="0" marL="0" rtl="0" algn="l">
              <a:lnSpc>
                <a:spcPct val="90000"/>
              </a:lnSpc>
              <a:spcBef>
                <a:spcPts val="0"/>
              </a:spcBef>
              <a:spcAft>
                <a:spcPts val="0"/>
              </a:spcAft>
              <a:buSzPts val="1400"/>
              <a:buNone/>
            </a:pPr>
            <a:r>
              <a:t/>
            </a:r>
            <a:endParaRPr/>
          </a:p>
        </p:txBody>
      </p:sp>
      <p:sp>
        <p:nvSpPr>
          <p:cNvPr id="229" name="Google Shape;229;p30"/>
          <p:cNvSpPr/>
          <p:nvPr/>
        </p:nvSpPr>
        <p:spPr>
          <a:xfrm>
            <a:off x="3536343" y="0"/>
            <a:ext cx="5607658" cy="5143500"/>
          </a:xfrm>
          <a:custGeom>
            <a:rect b="b" l="l" r="r" t="t"/>
            <a:pathLst>
              <a:path extrusionOk="0" h="6858000" w="7476877">
                <a:moveTo>
                  <a:pt x="637332" y="4332728"/>
                </a:moveTo>
                <a:cubicBezTo>
                  <a:pt x="637332" y="4332728"/>
                  <a:pt x="637332" y="4332728"/>
                  <a:pt x="1576347" y="4332728"/>
                </a:cubicBezTo>
                <a:cubicBezTo>
                  <a:pt x="1635163" y="4332728"/>
                  <a:pt x="1691949" y="4365681"/>
                  <a:pt x="1720345" y="4419228"/>
                </a:cubicBezTo>
                <a:cubicBezTo>
                  <a:pt x="1720345" y="4419228"/>
                  <a:pt x="1720345" y="4419228"/>
                  <a:pt x="2190864" y="5245095"/>
                </a:cubicBezTo>
                <a:cubicBezTo>
                  <a:pt x="2221287" y="5296583"/>
                  <a:pt x="2221287" y="5362488"/>
                  <a:pt x="2190864" y="5413976"/>
                </a:cubicBezTo>
                <a:cubicBezTo>
                  <a:pt x="2190864" y="5413976"/>
                  <a:pt x="2190864" y="5413976"/>
                  <a:pt x="1720345" y="6239844"/>
                </a:cubicBezTo>
                <a:cubicBezTo>
                  <a:pt x="1691949" y="6293391"/>
                  <a:pt x="1635163" y="6326343"/>
                  <a:pt x="1576347" y="6326343"/>
                </a:cubicBezTo>
                <a:cubicBezTo>
                  <a:pt x="1576347" y="6326343"/>
                  <a:pt x="1576347" y="6326343"/>
                  <a:pt x="637332" y="6326343"/>
                </a:cubicBezTo>
                <a:cubicBezTo>
                  <a:pt x="576490" y="6326343"/>
                  <a:pt x="521732" y="6293391"/>
                  <a:pt x="491309" y="6239844"/>
                </a:cubicBezTo>
                <a:cubicBezTo>
                  <a:pt x="491309" y="6239844"/>
                  <a:pt x="491309" y="6239844"/>
                  <a:pt x="22817" y="5413976"/>
                </a:cubicBezTo>
                <a:cubicBezTo>
                  <a:pt x="-7605" y="5362488"/>
                  <a:pt x="-7605" y="5296583"/>
                  <a:pt x="22817" y="5245095"/>
                </a:cubicBezTo>
                <a:cubicBezTo>
                  <a:pt x="22817" y="5245095"/>
                  <a:pt x="22817" y="5245095"/>
                  <a:pt x="491309" y="4419228"/>
                </a:cubicBezTo>
                <a:cubicBezTo>
                  <a:pt x="521732" y="4365681"/>
                  <a:pt x="576490" y="4332728"/>
                  <a:pt x="637332" y="4332728"/>
                </a:cubicBezTo>
                <a:close/>
                <a:moveTo>
                  <a:pt x="3853980" y="0"/>
                </a:moveTo>
                <a:lnTo>
                  <a:pt x="5043644" y="0"/>
                </a:lnTo>
                <a:lnTo>
                  <a:pt x="5083740" y="70378"/>
                </a:lnTo>
                <a:cubicBezTo>
                  <a:pt x="5127533" y="147245"/>
                  <a:pt x="5174639" y="229925"/>
                  <a:pt x="5225307" y="318859"/>
                </a:cubicBezTo>
                <a:cubicBezTo>
                  <a:pt x="5271897" y="397715"/>
                  <a:pt x="5271897" y="498649"/>
                  <a:pt x="5225307" y="577503"/>
                </a:cubicBezTo>
                <a:cubicBezTo>
                  <a:pt x="5225307" y="577503"/>
                  <a:pt x="5225307" y="577503"/>
                  <a:pt x="4504695" y="1842337"/>
                </a:cubicBezTo>
                <a:cubicBezTo>
                  <a:pt x="4461209" y="1924345"/>
                  <a:pt x="4374239" y="1974811"/>
                  <a:pt x="4284162" y="1974811"/>
                </a:cubicBezTo>
                <a:cubicBezTo>
                  <a:pt x="4284162" y="1974811"/>
                  <a:pt x="4284162" y="1974811"/>
                  <a:pt x="2846045" y="1974811"/>
                </a:cubicBezTo>
                <a:cubicBezTo>
                  <a:pt x="2822750" y="1974811"/>
                  <a:pt x="2800035" y="1971656"/>
                  <a:pt x="2778342" y="1965645"/>
                </a:cubicBezTo>
                <a:lnTo>
                  <a:pt x="2731777" y="1945746"/>
                </a:lnTo>
                <a:lnTo>
                  <a:pt x="2760233" y="1895581"/>
                </a:lnTo>
                <a:cubicBezTo>
                  <a:pt x="3017539" y="1441999"/>
                  <a:pt x="3346890" y="861413"/>
                  <a:pt x="3768459" y="118263"/>
                </a:cubicBezTo>
                <a:cubicBezTo>
                  <a:pt x="3784101" y="90729"/>
                  <a:pt x="3801308" y="64519"/>
                  <a:pt x="3819932" y="39732"/>
                </a:cubicBezTo>
                <a:close/>
                <a:moveTo>
                  <a:pt x="1880237" y="0"/>
                </a:moveTo>
                <a:lnTo>
                  <a:pt x="2102124" y="0"/>
                </a:lnTo>
                <a:lnTo>
                  <a:pt x="2086946" y="26756"/>
                </a:lnTo>
                <a:cubicBezTo>
                  <a:pt x="1911773" y="335552"/>
                  <a:pt x="1911773" y="335552"/>
                  <a:pt x="1911773" y="335552"/>
                </a:cubicBezTo>
                <a:cubicBezTo>
                  <a:pt x="1865182" y="414408"/>
                  <a:pt x="1865182" y="515344"/>
                  <a:pt x="1911773" y="594199"/>
                </a:cubicBezTo>
                <a:cubicBezTo>
                  <a:pt x="2629280" y="1859030"/>
                  <a:pt x="2629280" y="1859030"/>
                  <a:pt x="2629280" y="1859030"/>
                </a:cubicBezTo>
                <a:cubicBezTo>
                  <a:pt x="2652576" y="1900035"/>
                  <a:pt x="2685189" y="1933154"/>
                  <a:pt x="2723627" y="1956020"/>
                </a:cubicBezTo>
                <a:lnTo>
                  <a:pt x="2734544" y="1960685"/>
                </a:lnTo>
                <a:lnTo>
                  <a:pt x="2676021" y="2063851"/>
                </a:lnTo>
                <a:lnTo>
                  <a:pt x="2632495" y="2140578"/>
                </a:lnTo>
                <a:lnTo>
                  <a:pt x="2677641" y="2159871"/>
                </a:lnTo>
                <a:cubicBezTo>
                  <a:pt x="2702113" y="2166652"/>
                  <a:pt x="2727732" y="2170210"/>
                  <a:pt x="2754009" y="2170210"/>
                </a:cubicBezTo>
                <a:cubicBezTo>
                  <a:pt x="4376198" y="2170210"/>
                  <a:pt x="4376198" y="2170210"/>
                  <a:pt x="4376198" y="2170210"/>
                </a:cubicBezTo>
                <a:cubicBezTo>
                  <a:pt x="4477805" y="2170210"/>
                  <a:pt x="4575904" y="2113286"/>
                  <a:pt x="4624956" y="2020780"/>
                </a:cubicBezTo>
                <a:cubicBezTo>
                  <a:pt x="5437803" y="594055"/>
                  <a:pt x="5437803" y="594055"/>
                  <a:pt x="5437803" y="594055"/>
                </a:cubicBezTo>
                <a:cubicBezTo>
                  <a:pt x="5490358" y="505109"/>
                  <a:pt x="5490358" y="391256"/>
                  <a:pt x="5437803" y="302307"/>
                </a:cubicBezTo>
                <a:cubicBezTo>
                  <a:pt x="5387000" y="213137"/>
                  <a:pt x="5339373" y="129540"/>
                  <a:pt x="5294722" y="51168"/>
                </a:cubicBezTo>
                <a:lnTo>
                  <a:pt x="5265570" y="0"/>
                </a:lnTo>
                <a:lnTo>
                  <a:pt x="7476877" y="0"/>
                </a:lnTo>
                <a:lnTo>
                  <a:pt x="7476877" y="6858000"/>
                </a:lnTo>
                <a:lnTo>
                  <a:pt x="3343303" y="6858000"/>
                </a:lnTo>
                <a:lnTo>
                  <a:pt x="3297958" y="6778065"/>
                </a:lnTo>
                <a:cubicBezTo>
                  <a:pt x="3015657" y="6280421"/>
                  <a:pt x="2563976" y="5484189"/>
                  <a:pt x="1841286" y="4210218"/>
                </a:cubicBezTo>
                <a:cubicBezTo>
                  <a:pt x="1716144" y="3998418"/>
                  <a:pt x="1716144" y="3727316"/>
                  <a:pt x="1841286" y="3515516"/>
                </a:cubicBezTo>
                <a:cubicBezTo>
                  <a:pt x="1841286" y="3515516"/>
                  <a:pt x="1841286" y="3515516"/>
                  <a:pt x="2556859" y="2254092"/>
                </a:cubicBezTo>
                <a:lnTo>
                  <a:pt x="2617166" y="2147787"/>
                </a:lnTo>
                <a:lnTo>
                  <a:pt x="2615044" y="2146880"/>
                </a:lnTo>
                <a:cubicBezTo>
                  <a:pt x="2571686" y="2121084"/>
                  <a:pt x="2534897" y="2083728"/>
                  <a:pt x="2508620" y="2037473"/>
                </a:cubicBezTo>
                <a:cubicBezTo>
                  <a:pt x="2508620" y="2037473"/>
                  <a:pt x="2508620" y="2037473"/>
                  <a:pt x="1699276" y="610749"/>
                </a:cubicBezTo>
                <a:cubicBezTo>
                  <a:pt x="1646720" y="521803"/>
                  <a:pt x="1646720" y="407950"/>
                  <a:pt x="1699276" y="319000"/>
                </a:cubicBezTo>
                <a:cubicBezTo>
                  <a:pt x="1699276" y="319000"/>
                  <a:pt x="1699276" y="319000"/>
                  <a:pt x="1843322" y="65075"/>
                </a:cubicBezTo>
                <a:close/>
              </a:path>
            </a:pathLst>
          </a:custGeom>
          <a:solidFill>
            <a:srgbClr val="7F7F7F">
              <a:alpha val="1412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grpSp>
        <p:nvGrpSpPr>
          <p:cNvPr id="230" name="Google Shape;230;p30"/>
          <p:cNvGrpSpPr/>
          <p:nvPr/>
        </p:nvGrpSpPr>
        <p:grpSpPr>
          <a:xfrm>
            <a:off x="331470" y="420942"/>
            <a:ext cx="846286" cy="635404"/>
            <a:chOff x="7393391" y="1075612"/>
            <a:chExt cx="1128381" cy="847205"/>
          </a:xfrm>
        </p:grpSpPr>
        <p:sp>
          <p:nvSpPr>
            <p:cNvPr id="231" name="Google Shape;231;p30"/>
            <p:cNvSpPr/>
            <p:nvPr/>
          </p:nvSpPr>
          <p:spPr>
            <a:xfrm>
              <a:off x="7393391" y="1327438"/>
              <a:ext cx="675351" cy="595380"/>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chemeClr val="dk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32" name="Google Shape;232;p30"/>
            <p:cNvSpPr/>
            <p:nvPr/>
          </p:nvSpPr>
          <p:spPr>
            <a:xfrm>
              <a:off x="7971281" y="1075612"/>
              <a:ext cx="550491" cy="485307"/>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chemeClr val="dk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grpSp>
      <p:pic>
        <p:nvPicPr>
          <p:cNvPr id="233" name="Google Shape;233;p30"/>
          <p:cNvPicPr preferRelativeResize="0"/>
          <p:nvPr/>
        </p:nvPicPr>
        <p:blipFill rotWithShape="1">
          <a:blip r:embed="rId3">
            <a:alphaModFix/>
          </a:blip>
          <a:srcRect b="0" l="0" r="0" t="0"/>
          <a:stretch/>
        </p:blipFill>
        <p:spPr>
          <a:xfrm>
            <a:off x="1460754" y="1783954"/>
            <a:ext cx="4251962" cy="223684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31"/>
          <p:cNvSpPr txBox="1"/>
          <p:nvPr>
            <p:ph type="title"/>
          </p:nvPr>
        </p:nvSpPr>
        <p:spPr>
          <a:xfrm>
            <a:off x="948994" y="590006"/>
            <a:ext cx="7886700" cy="994200"/>
          </a:xfrm>
          <a:prstGeom prst="rect">
            <a:avLst/>
          </a:prstGeom>
          <a:noFill/>
          <a:ln>
            <a:noFill/>
          </a:ln>
        </p:spPr>
        <p:txBody>
          <a:bodyPr anchorCtr="0" anchor="ctr" bIns="34275" lIns="68575" spcFirstLastPara="1" rIns="68575" wrap="square" tIns="34275">
            <a:normAutofit/>
          </a:bodyPr>
          <a:lstStyle/>
          <a:p>
            <a:pPr indent="0" lvl="0" marL="0" rtl="0" algn="l">
              <a:lnSpc>
                <a:spcPct val="115000"/>
              </a:lnSpc>
              <a:spcBef>
                <a:spcPts val="0"/>
              </a:spcBef>
              <a:spcAft>
                <a:spcPts val="0"/>
              </a:spcAft>
              <a:buClr>
                <a:schemeClr val="dk1"/>
              </a:buClr>
              <a:buSzPts val="800"/>
              <a:buFont typeface="Arial"/>
              <a:buNone/>
            </a:pPr>
            <a:r>
              <a:rPr b="1" lang="it" sz="1400"/>
              <a:t>Implementare le valutazioni d'impatto sulla protezione dei dati</a:t>
            </a:r>
            <a:endParaRPr b="1" sz="1400"/>
          </a:p>
        </p:txBody>
      </p:sp>
      <p:sp>
        <p:nvSpPr>
          <p:cNvPr id="239" name="Google Shape;239;p31"/>
          <p:cNvSpPr txBox="1"/>
          <p:nvPr>
            <p:ph idx="1" type="body"/>
          </p:nvPr>
        </p:nvSpPr>
        <p:spPr>
          <a:xfrm>
            <a:off x="948994" y="1351406"/>
            <a:ext cx="7886700" cy="32634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0"/>
              </a:spcBef>
              <a:spcAft>
                <a:spcPts val="0"/>
              </a:spcAft>
              <a:buClr>
                <a:schemeClr val="dk1"/>
              </a:buClr>
              <a:buSzPts val="800"/>
              <a:buFont typeface="Arial"/>
              <a:buNone/>
            </a:pPr>
            <a:r>
              <a:rPr lang="it" sz="1400"/>
              <a:t>Una valutazione d'impatto sulla protezione dei dati (DPIA) aiuta a valutare il modo in cui la vostra</a:t>
            </a:r>
            <a:endParaRPr sz="1400"/>
          </a:p>
          <a:p>
            <a:pPr indent="0" lvl="0" marL="0" rtl="0" algn="l">
              <a:lnSpc>
                <a:spcPct val="100000"/>
              </a:lnSpc>
              <a:spcBef>
                <a:spcPts val="0"/>
              </a:spcBef>
              <a:spcAft>
                <a:spcPts val="0"/>
              </a:spcAft>
              <a:buClr>
                <a:schemeClr val="dk1"/>
              </a:buClr>
              <a:buSzPts val="800"/>
              <a:buFont typeface="Arial"/>
              <a:buNone/>
            </a:pPr>
            <a:r>
              <a:rPr lang="it" sz="1400"/>
              <a:t>le attività di trattamento possono incidere sulla protezione dei dati personali.</a:t>
            </a:r>
            <a:endParaRPr sz="1400"/>
          </a:p>
          <a:p>
            <a:pPr indent="0" lvl="0" marL="0" rtl="0" algn="l">
              <a:lnSpc>
                <a:spcPct val="100000"/>
              </a:lnSpc>
              <a:spcBef>
                <a:spcPts val="0"/>
              </a:spcBef>
              <a:spcAft>
                <a:spcPts val="0"/>
              </a:spcAft>
              <a:buClr>
                <a:schemeClr val="dk1"/>
              </a:buClr>
              <a:buSzPts val="800"/>
              <a:buFont typeface="Arial"/>
              <a:buNone/>
            </a:pPr>
            <a:r>
              <a:rPr lang="it" sz="1400"/>
              <a:t>Dovete rispettare questo requisito se le vostre operazioni di trattamento sono suscettibili di</a:t>
            </a:r>
            <a:endParaRPr sz="1400"/>
          </a:p>
          <a:p>
            <a:pPr indent="0" lvl="0" marL="0" rtl="0" algn="l">
              <a:lnSpc>
                <a:spcPct val="100000"/>
              </a:lnSpc>
              <a:spcBef>
                <a:spcPts val="0"/>
              </a:spcBef>
              <a:spcAft>
                <a:spcPts val="0"/>
              </a:spcAft>
              <a:buClr>
                <a:schemeClr val="dk1"/>
              </a:buClr>
              <a:buSzPts val="800"/>
              <a:buFont typeface="Arial"/>
              <a:buNone/>
            </a:pPr>
            <a:r>
              <a:rPr lang="it" sz="1400"/>
              <a:t>esporre i diritti e le libertà degli utenti a un rischio elevato.</a:t>
            </a:r>
            <a:endParaRPr/>
          </a:p>
          <a:p>
            <a:pPr indent="0" lvl="0" marL="0" rtl="0" algn="l">
              <a:lnSpc>
                <a:spcPct val="100000"/>
              </a:lnSpc>
              <a:spcBef>
                <a:spcPts val="0"/>
              </a:spcBef>
              <a:spcAft>
                <a:spcPts val="0"/>
              </a:spcAft>
              <a:buClr>
                <a:schemeClr val="dk1"/>
              </a:buClr>
              <a:buSzPts val="800"/>
              <a:buFont typeface="Arial"/>
              <a:buNone/>
            </a:pPr>
            <a:r>
              <a:t/>
            </a:r>
            <a:endParaRPr sz="1400"/>
          </a:p>
          <a:p>
            <a:pPr indent="0" lvl="0" marL="0" rtl="0" algn="l">
              <a:lnSpc>
                <a:spcPct val="100000"/>
              </a:lnSpc>
              <a:spcBef>
                <a:spcPts val="0"/>
              </a:spcBef>
              <a:spcAft>
                <a:spcPts val="0"/>
              </a:spcAft>
              <a:buClr>
                <a:schemeClr val="dk1"/>
              </a:buClr>
              <a:buSzPts val="800"/>
              <a:buFont typeface="Arial"/>
              <a:buNone/>
            </a:pPr>
            <a:r>
              <a:rPr lang="it" sz="1400"/>
              <a:t>Tali casi includono il caso in cui:</a:t>
            </a:r>
            <a:endParaRPr sz="1400"/>
          </a:p>
          <a:p>
            <a:pPr indent="-254000" lvl="0" marL="342900" rtl="0" algn="l">
              <a:lnSpc>
                <a:spcPct val="100000"/>
              </a:lnSpc>
              <a:spcBef>
                <a:spcPts val="0"/>
              </a:spcBef>
              <a:spcAft>
                <a:spcPts val="0"/>
              </a:spcAft>
              <a:buSzPts val="1400"/>
              <a:buFont typeface="Arial"/>
              <a:buChar char="•"/>
            </a:pPr>
            <a:r>
              <a:rPr lang="it" sz="1400"/>
              <a:t>Elaborare una quantità considerevole di dati che potrebbero avere un impatto significativo su molti utenti.</a:t>
            </a:r>
            <a:endParaRPr sz="1400"/>
          </a:p>
          <a:p>
            <a:pPr indent="-254000" lvl="0" marL="342900" rtl="0" algn="l">
              <a:lnSpc>
                <a:spcPct val="100000"/>
              </a:lnSpc>
              <a:spcBef>
                <a:spcPts val="0"/>
              </a:spcBef>
              <a:spcAft>
                <a:spcPts val="0"/>
              </a:spcAft>
              <a:buSzPts val="1400"/>
              <a:buFont typeface="Arial"/>
              <a:buChar char="•"/>
            </a:pPr>
            <a:r>
              <a:rPr lang="it" sz="1400"/>
              <a:t>Elaborare un volume elevato di dati personali sensibili</a:t>
            </a:r>
            <a:endParaRPr sz="1400"/>
          </a:p>
          <a:p>
            <a:pPr indent="-254000" lvl="0" marL="342900" rtl="0" algn="l">
              <a:lnSpc>
                <a:spcPct val="100000"/>
              </a:lnSpc>
              <a:spcBef>
                <a:spcPts val="0"/>
              </a:spcBef>
              <a:spcAft>
                <a:spcPts val="0"/>
              </a:spcAft>
              <a:buSzPts val="1400"/>
              <a:buFont typeface="Arial"/>
              <a:buChar char="•"/>
            </a:pPr>
            <a:r>
              <a:rPr lang="it" sz="1400"/>
              <a:t>Utilizzare le più recenti tecnologie per elaborare i dati, oppure</a:t>
            </a:r>
            <a:endParaRPr sz="1400"/>
          </a:p>
          <a:p>
            <a:pPr indent="-254000" lvl="0" marL="342900" rtl="0" algn="l">
              <a:lnSpc>
                <a:spcPct val="100000"/>
              </a:lnSpc>
              <a:spcBef>
                <a:spcPts val="0"/>
              </a:spcBef>
              <a:spcAft>
                <a:spcPts val="0"/>
              </a:spcAft>
              <a:buSzPts val="1400"/>
              <a:buFont typeface="Arial"/>
              <a:buChar char="•"/>
            </a:pPr>
            <a:r>
              <a:rPr lang="it" sz="1400"/>
              <a:t>Elaborare i dati per profilare le persone</a:t>
            </a:r>
            <a:endParaRPr/>
          </a:p>
          <a:p>
            <a:pPr indent="0" lvl="0" marL="88900" rtl="0" algn="l">
              <a:lnSpc>
                <a:spcPct val="100000"/>
              </a:lnSpc>
              <a:spcBef>
                <a:spcPts val="0"/>
              </a:spcBef>
              <a:spcAft>
                <a:spcPts val="0"/>
              </a:spcAft>
              <a:buSzPts val="1400"/>
              <a:buNone/>
            </a:pPr>
            <a:r>
              <a:t/>
            </a:r>
            <a:endParaRPr sz="1400"/>
          </a:p>
          <a:p>
            <a:pPr indent="0" lvl="0" marL="0" rtl="0" algn="l">
              <a:lnSpc>
                <a:spcPct val="100000"/>
              </a:lnSpc>
              <a:spcBef>
                <a:spcPts val="800"/>
              </a:spcBef>
              <a:spcAft>
                <a:spcPts val="0"/>
              </a:spcAft>
              <a:buSzPts val="1400"/>
              <a:buNone/>
            </a:pPr>
            <a:r>
              <a:t/>
            </a:r>
            <a:endParaRPr sz="1400"/>
          </a:p>
        </p:txBody>
      </p:sp>
      <p:sp>
        <p:nvSpPr>
          <p:cNvPr id="240" name="Google Shape;240;p31"/>
          <p:cNvSpPr/>
          <p:nvPr/>
        </p:nvSpPr>
        <p:spPr>
          <a:xfrm>
            <a:off x="3536343" y="0"/>
            <a:ext cx="5607658" cy="5143500"/>
          </a:xfrm>
          <a:custGeom>
            <a:rect b="b" l="l" r="r" t="t"/>
            <a:pathLst>
              <a:path extrusionOk="0" h="6858000" w="7476877">
                <a:moveTo>
                  <a:pt x="637332" y="4332728"/>
                </a:moveTo>
                <a:cubicBezTo>
                  <a:pt x="637332" y="4332728"/>
                  <a:pt x="637332" y="4332728"/>
                  <a:pt x="1576347" y="4332728"/>
                </a:cubicBezTo>
                <a:cubicBezTo>
                  <a:pt x="1635163" y="4332728"/>
                  <a:pt x="1691949" y="4365681"/>
                  <a:pt x="1720345" y="4419228"/>
                </a:cubicBezTo>
                <a:cubicBezTo>
                  <a:pt x="1720345" y="4419228"/>
                  <a:pt x="1720345" y="4419228"/>
                  <a:pt x="2190864" y="5245095"/>
                </a:cubicBezTo>
                <a:cubicBezTo>
                  <a:pt x="2221287" y="5296583"/>
                  <a:pt x="2221287" y="5362488"/>
                  <a:pt x="2190864" y="5413976"/>
                </a:cubicBezTo>
                <a:cubicBezTo>
                  <a:pt x="2190864" y="5413976"/>
                  <a:pt x="2190864" y="5413976"/>
                  <a:pt x="1720345" y="6239844"/>
                </a:cubicBezTo>
                <a:cubicBezTo>
                  <a:pt x="1691949" y="6293391"/>
                  <a:pt x="1635163" y="6326343"/>
                  <a:pt x="1576347" y="6326343"/>
                </a:cubicBezTo>
                <a:cubicBezTo>
                  <a:pt x="1576347" y="6326343"/>
                  <a:pt x="1576347" y="6326343"/>
                  <a:pt x="637332" y="6326343"/>
                </a:cubicBezTo>
                <a:cubicBezTo>
                  <a:pt x="576490" y="6326343"/>
                  <a:pt x="521732" y="6293391"/>
                  <a:pt x="491309" y="6239844"/>
                </a:cubicBezTo>
                <a:cubicBezTo>
                  <a:pt x="491309" y="6239844"/>
                  <a:pt x="491309" y="6239844"/>
                  <a:pt x="22817" y="5413976"/>
                </a:cubicBezTo>
                <a:cubicBezTo>
                  <a:pt x="-7605" y="5362488"/>
                  <a:pt x="-7605" y="5296583"/>
                  <a:pt x="22817" y="5245095"/>
                </a:cubicBezTo>
                <a:cubicBezTo>
                  <a:pt x="22817" y="5245095"/>
                  <a:pt x="22817" y="5245095"/>
                  <a:pt x="491309" y="4419228"/>
                </a:cubicBezTo>
                <a:cubicBezTo>
                  <a:pt x="521732" y="4365681"/>
                  <a:pt x="576490" y="4332728"/>
                  <a:pt x="637332" y="4332728"/>
                </a:cubicBezTo>
                <a:close/>
                <a:moveTo>
                  <a:pt x="3853980" y="0"/>
                </a:moveTo>
                <a:lnTo>
                  <a:pt x="5043644" y="0"/>
                </a:lnTo>
                <a:lnTo>
                  <a:pt x="5083740" y="70378"/>
                </a:lnTo>
                <a:cubicBezTo>
                  <a:pt x="5127533" y="147245"/>
                  <a:pt x="5174639" y="229925"/>
                  <a:pt x="5225307" y="318859"/>
                </a:cubicBezTo>
                <a:cubicBezTo>
                  <a:pt x="5271897" y="397715"/>
                  <a:pt x="5271897" y="498649"/>
                  <a:pt x="5225307" y="577503"/>
                </a:cubicBezTo>
                <a:cubicBezTo>
                  <a:pt x="5225307" y="577503"/>
                  <a:pt x="5225307" y="577503"/>
                  <a:pt x="4504695" y="1842337"/>
                </a:cubicBezTo>
                <a:cubicBezTo>
                  <a:pt x="4461209" y="1924345"/>
                  <a:pt x="4374239" y="1974811"/>
                  <a:pt x="4284162" y="1974811"/>
                </a:cubicBezTo>
                <a:cubicBezTo>
                  <a:pt x="4284162" y="1974811"/>
                  <a:pt x="4284162" y="1974811"/>
                  <a:pt x="2846045" y="1974811"/>
                </a:cubicBezTo>
                <a:cubicBezTo>
                  <a:pt x="2822750" y="1974811"/>
                  <a:pt x="2800035" y="1971656"/>
                  <a:pt x="2778342" y="1965645"/>
                </a:cubicBezTo>
                <a:lnTo>
                  <a:pt x="2731777" y="1945746"/>
                </a:lnTo>
                <a:lnTo>
                  <a:pt x="2760233" y="1895581"/>
                </a:lnTo>
                <a:cubicBezTo>
                  <a:pt x="3017539" y="1441999"/>
                  <a:pt x="3346890" y="861413"/>
                  <a:pt x="3768459" y="118263"/>
                </a:cubicBezTo>
                <a:cubicBezTo>
                  <a:pt x="3784101" y="90729"/>
                  <a:pt x="3801308" y="64519"/>
                  <a:pt x="3819932" y="39732"/>
                </a:cubicBezTo>
                <a:close/>
                <a:moveTo>
                  <a:pt x="1880237" y="0"/>
                </a:moveTo>
                <a:lnTo>
                  <a:pt x="2102124" y="0"/>
                </a:lnTo>
                <a:lnTo>
                  <a:pt x="2086946" y="26756"/>
                </a:lnTo>
                <a:cubicBezTo>
                  <a:pt x="1911773" y="335552"/>
                  <a:pt x="1911773" y="335552"/>
                  <a:pt x="1911773" y="335552"/>
                </a:cubicBezTo>
                <a:cubicBezTo>
                  <a:pt x="1865182" y="414408"/>
                  <a:pt x="1865182" y="515344"/>
                  <a:pt x="1911773" y="594199"/>
                </a:cubicBezTo>
                <a:cubicBezTo>
                  <a:pt x="2629280" y="1859030"/>
                  <a:pt x="2629280" y="1859030"/>
                  <a:pt x="2629280" y="1859030"/>
                </a:cubicBezTo>
                <a:cubicBezTo>
                  <a:pt x="2652576" y="1900035"/>
                  <a:pt x="2685189" y="1933154"/>
                  <a:pt x="2723627" y="1956020"/>
                </a:cubicBezTo>
                <a:lnTo>
                  <a:pt x="2734544" y="1960685"/>
                </a:lnTo>
                <a:lnTo>
                  <a:pt x="2676021" y="2063851"/>
                </a:lnTo>
                <a:lnTo>
                  <a:pt x="2632495" y="2140578"/>
                </a:lnTo>
                <a:lnTo>
                  <a:pt x="2677641" y="2159871"/>
                </a:lnTo>
                <a:cubicBezTo>
                  <a:pt x="2702113" y="2166652"/>
                  <a:pt x="2727732" y="2170210"/>
                  <a:pt x="2754009" y="2170210"/>
                </a:cubicBezTo>
                <a:cubicBezTo>
                  <a:pt x="4376198" y="2170210"/>
                  <a:pt x="4376198" y="2170210"/>
                  <a:pt x="4376198" y="2170210"/>
                </a:cubicBezTo>
                <a:cubicBezTo>
                  <a:pt x="4477805" y="2170210"/>
                  <a:pt x="4575904" y="2113286"/>
                  <a:pt x="4624956" y="2020780"/>
                </a:cubicBezTo>
                <a:cubicBezTo>
                  <a:pt x="5437803" y="594055"/>
                  <a:pt x="5437803" y="594055"/>
                  <a:pt x="5437803" y="594055"/>
                </a:cubicBezTo>
                <a:cubicBezTo>
                  <a:pt x="5490358" y="505109"/>
                  <a:pt x="5490358" y="391256"/>
                  <a:pt x="5437803" y="302307"/>
                </a:cubicBezTo>
                <a:cubicBezTo>
                  <a:pt x="5387000" y="213137"/>
                  <a:pt x="5339373" y="129540"/>
                  <a:pt x="5294722" y="51168"/>
                </a:cubicBezTo>
                <a:lnTo>
                  <a:pt x="5265570" y="0"/>
                </a:lnTo>
                <a:lnTo>
                  <a:pt x="7476877" y="0"/>
                </a:lnTo>
                <a:lnTo>
                  <a:pt x="7476877" y="6858000"/>
                </a:lnTo>
                <a:lnTo>
                  <a:pt x="3343303" y="6858000"/>
                </a:lnTo>
                <a:lnTo>
                  <a:pt x="3297958" y="6778065"/>
                </a:lnTo>
                <a:cubicBezTo>
                  <a:pt x="3015657" y="6280421"/>
                  <a:pt x="2563976" y="5484189"/>
                  <a:pt x="1841286" y="4210218"/>
                </a:cubicBezTo>
                <a:cubicBezTo>
                  <a:pt x="1716144" y="3998418"/>
                  <a:pt x="1716144" y="3727316"/>
                  <a:pt x="1841286" y="3515516"/>
                </a:cubicBezTo>
                <a:cubicBezTo>
                  <a:pt x="1841286" y="3515516"/>
                  <a:pt x="1841286" y="3515516"/>
                  <a:pt x="2556859" y="2254092"/>
                </a:cubicBezTo>
                <a:lnTo>
                  <a:pt x="2617166" y="2147787"/>
                </a:lnTo>
                <a:lnTo>
                  <a:pt x="2615044" y="2146880"/>
                </a:lnTo>
                <a:cubicBezTo>
                  <a:pt x="2571686" y="2121084"/>
                  <a:pt x="2534897" y="2083728"/>
                  <a:pt x="2508620" y="2037473"/>
                </a:cubicBezTo>
                <a:cubicBezTo>
                  <a:pt x="2508620" y="2037473"/>
                  <a:pt x="2508620" y="2037473"/>
                  <a:pt x="1699276" y="610749"/>
                </a:cubicBezTo>
                <a:cubicBezTo>
                  <a:pt x="1646720" y="521803"/>
                  <a:pt x="1646720" y="407950"/>
                  <a:pt x="1699276" y="319000"/>
                </a:cubicBezTo>
                <a:cubicBezTo>
                  <a:pt x="1699276" y="319000"/>
                  <a:pt x="1699276" y="319000"/>
                  <a:pt x="1843322" y="65075"/>
                </a:cubicBezTo>
                <a:close/>
              </a:path>
            </a:pathLst>
          </a:custGeom>
          <a:solidFill>
            <a:srgbClr val="7F7F7F">
              <a:alpha val="1412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grpSp>
        <p:nvGrpSpPr>
          <p:cNvPr id="241" name="Google Shape;241;p31"/>
          <p:cNvGrpSpPr/>
          <p:nvPr/>
        </p:nvGrpSpPr>
        <p:grpSpPr>
          <a:xfrm>
            <a:off x="331470" y="420942"/>
            <a:ext cx="846286" cy="635404"/>
            <a:chOff x="7393391" y="1075612"/>
            <a:chExt cx="1128381" cy="847205"/>
          </a:xfrm>
        </p:grpSpPr>
        <p:sp>
          <p:nvSpPr>
            <p:cNvPr id="242" name="Google Shape;242;p31"/>
            <p:cNvSpPr/>
            <p:nvPr/>
          </p:nvSpPr>
          <p:spPr>
            <a:xfrm>
              <a:off x="7393391" y="1327438"/>
              <a:ext cx="675351" cy="595380"/>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chemeClr val="dk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43" name="Google Shape;243;p31"/>
            <p:cNvSpPr/>
            <p:nvPr/>
          </p:nvSpPr>
          <p:spPr>
            <a:xfrm>
              <a:off x="7971281" y="1075612"/>
              <a:ext cx="550491" cy="485307"/>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chemeClr val="dk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32"/>
          <p:cNvSpPr txBox="1"/>
          <p:nvPr>
            <p:ph idx="1" type="body"/>
          </p:nvPr>
        </p:nvSpPr>
        <p:spPr>
          <a:xfrm>
            <a:off x="1074191" y="833079"/>
            <a:ext cx="6696000" cy="3263400"/>
          </a:xfrm>
          <a:prstGeom prst="rect">
            <a:avLst/>
          </a:prstGeom>
          <a:noFill/>
          <a:ln>
            <a:noFill/>
          </a:ln>
        </p:spPr>
        <p:txBody>
          <a:bodyPr anchorCtr="0" anchor="ctr" bIns="34275" lIns="68575" spcFirstLastPara="1" rIns="68575" wrap="square" tIns="34275">
            <a:normAutofit/>
          </a:bodyPr>
          <a:lstStyle/>
          <a:p>
            <a:pPr indent="0" lvl="0" marL="0" rtl="0" algn="l">
              <a:lnSpc>
                <a:spcPct val="100000"/>
              </a:lnSpc>
              <a:spcBef>
                <a:spcPts val="0"/>
              </a:spcBef>
              <a:spcAft>
                <a:spcPts val="0"/>
              </a:spcAft>
              <a:buSzPts val="1400"/>
              <a:buNone/>
            </a:pPr>
            <a:r>
              <a:rPr b="1" lang="it" sz="1400"/>
              <a:t>Designare un responsabile della protezione dei dati</a:t>
            </a:r>
            <a:endParaRPr/>
          </a:p>
          <a:p>
            <a:pPr indent="0" lvl="0" marL="0" rtl="0" algn="l">
              <a:lnSpc>
                <a:spcPct val="100000"/>
              </a:lnSpc>
              <a:spcBef>
                <a:spcPts val="0"/>
              </a:spcBef>
              <a:spcAft>
                <a:spcPts val="0"/>
              </a:spcAft>
              <a:buSzPts val="1400"/>
              <a:buNone/>
            </a:pPr>
            <a:r>
              <a:rPr lang="it" sz="1400"/>
              <a:t>Un responsabile della protezione dei dati (DPO) supervisiona la protezione dei dati di un'organizzazione.</a:t>
            </a:r>
            <a:endParaRPr/>
          </a:p>
          <a:p>
            <a:pPr indent="0" lvl="0" marL="0" rtl="0" algn="l">
              <a:lnSpc>
                <a:spcPct val="100000"/>
              </a:lnSpc>
              <a:spcBef>
                <a:spcPts val="0"/>
              </a:spcBef>
              <a:spcAft>
                <a:spcPts val="0"/>
              </a:spcAft>
              <a:buSzPts val="1400"/>
              <a:buNone/>
            </a:pPr>
            <a:r>
              <a:rPr lang="it" sz="1400"/>
              <a:t>strategia. I DPO vengono nominati per istruire e consigliare il management in merito a</a:t>
            </a:r>
            <a:endParaRPr/>
          </a:p>
          <a:p>
            <a:pPr indent="0" lvl="0" marL="0" rtl="0" algn="l">
              <a:lnSpc>
                <a:spcPct val="100000"/>
              </a:lnSpc>
              <a:spcBef>
                <a:spcPts val="0"/>
              </a:spcBef>
              <a:spcAft>
                <a:spcPts val="0"/>
              </a:spcAft>
              <a:buSzPts val="1400"/>
              <a:buNone/>
            </a:pPr>
            <a:r>
              <a:rPr lang="it" sz="1400"/>
              <a:t>La conformità al GDPR e le preoccupazioni degli utenti in materia di privacy.</a:t>
            </a:r>
            <a:endParaRPr/>
          </a:p>
          <a:p>
            <a:pPr indent="0" lvl="0" marL="342900" rtl="0" algn="l">
              <a:lnSpc>
                <a:spcPct val="100000"/>
              </a:lnSpc>
              <a:spcBef>
                <a:spcPts val="0"/>
              </a:spcBef>
              <a:spcAft>
                <a:spcPts val="0"/>
              </a:spcAft>
              <a:buSzPts val="1400"/>
              <a:buNone/>
            </a:pPr>
            <a:r>
              <a:t/>
            </a:r>
            <a:endParaRPr sz="1400"/>
          </a:p>
          <a:p>
            <a:pPr indent="0" lvl="0" marL="0" rtl="0" algn="l">
              <a:lnSpc>
                <a:spcPct val="100000"/>
              </a:lnSpc>
              <a:spcBef>
                <a:spcPts val="800"/>
              </a:spcBef>
              <a:spcAft>
                <a:spcPts val="0"/>
              </a:spcAft>
              <a:buSzPts val="1400"/>
              <a:buNone/>
            </a:pPr>
            <a:r>
              <a:t/>
            </a:r>
            <a:endParaRPr sz="1400"/>
          </a:p>
        </p:txBody>
      </p:sp>
      <p:sp>
        <p:nvSpPr>
          <p:cNvPr id="249" name="Google Shape;249;p32"/>
          <p:cNvSpPr/>
          <p:nvPr/>
        </p:nvSpPr>
        <p:spPr>
          <a:xfrm>
            <a:off x="3536343" y="0"/>
            <a:ext cx="5607658" cy="5143500"/>
          </a:xfrm>
          <a:custGeom>
            <a:rect b="b" l="l" r="r" t="t"/>
            <a:pathLst>
              <a:path extrusionOk="0" h="6858000" w="7476877">
                <a:moveTo>
                  <a:pt x="637332" y="4332728"/>
                </a:moveTo>
                <a:cubicBezTo>
                  <a:pt x="637332" y="4332728"/>
                  <a:pt x="637332" y="4332728"/>
                  <a:pt x="1576347" y="4332728"/>
                </a:cubicBezTo>
                <a:cubicBezTo>
                  <a:pt x="1635163" y="4332728"/>
                  <a:pt x="1691949" y="4365681"/>
                  <a:pt x="1720345" y="4419228"/>
                </a:cubicBezTo>
                <a:cubicBezTo>
                  <a:pt x="1720345" y="4419228"/>
                  <a:pt x="1720345" y="4419228"/>
                  <a:pt x="2190864" y="5245095"/>
                </a:cubicBezTo>
                <a:cubicBezTo>
                  <a:pt x="2221287" y="5296583"/>
                  <a:pt x="2221287" y="5362488"/>
                  <a:pt x="2190864" y="5413976"/>
                </a:cubicBezTo>
                <a:cubicBezTo>
                  <a:pt x="2190864" y="5413976"/>
                  <a:pt x="2190864" y="5413976"/>
                  <a:pt x="1720345" y="6239844"/>
                </a:cubicBezTo>
                <a:cubicBezTo>
                  <a:pt x="1691949" y="6293391"/>
                  <a:pt x="1635163" y="6326343"/>
                  <a:pt x="1576347" y="6326343"/>
                </a:cubicBezTo>
                <a:cubicBezTo>
                  <a:pt x="1576347" y="6326343"/>
                  <a:pt x="1576347" y="6326343"/>
                  <a:pt x="637332" y="6326343"/>
                </a:cubicBezTo>
                <a:cubicBezTo>
                  <a:pt x="576490" y="6326343"/>
                  <a:pt x="521732" y="6293391"/>
                  <a:pt x="491309" y="6239844"/>
                </a:cubicBezTo>
                <a:cubicBezTo>
                  <a:pt x="491309" y="6239844"/>
                  <a:pt x="491309" y="6239844"/>
                  <a:pt x="22817" y="5413976"/>
                </a:cubicBezTo>
                <a:cubicBezTo>
                  <a:pt x="-7605" y="5362488"/>
                  <a:pt x="-7605" y="5296583"/>
                  <a:pt x="22817" y="5245095"/>
                </a:cubicBezTo>
                <a:cubicBezTo>
                  <a:pt x="22817" y="5245095"/>
                  <a:pt x="22817" y="5245095"/>
                  <a:pt x="491309" y="4419228"/>
                </a:cubicBezTo>
                <a:cubicBezTo>
                  <a:pt x="521732" y="4365681"/>
                  <a:pt x="576490" y="4332728"/>
                  <a:pt x="637332" y="4332728"/>
                </a:cubicBezTo>
                <a:close/>
                <a:moveTo>
                  <a:pt x="3853980" y="0"/>
                </a:moveTo>
                <a:lnTo>
                  <a:pt x="5043644" y="0"/>
                </a:lnTo>
                <a:lnTo>
                  <a:pt x="5083740" y="70378"/>
                </a:lnTo>
                <a:cubicBezTo>
                  <a:pt x="5127533" y="147245"/>
                  <a:pt x="5174639" y="229925"/>
                  <a:pt x="5225307" y="318859"/>
                </a:cubicBezTo>
                <a:cubicBezTo>
                  <a:pt x="5271897" y="397715"/>
                  <a:pt x="5271897" y="498649"/>
                  <a:pt x="5225307" y="577503"/>
                </a:cubicBezTo>
                <a:cubicBezTo>
                  <a:pt x="5225307" y="577503"/>
                  <a:pt x="5225307" y="577503"/>
                  <a:pt x="4504695" y="1842337"/>
                </a:cubicBezTo>
                <a:cubicBezTo>
                  <a:pt x="4461209" y="1924345"/>
                  <a:pt x="4374239" y="1974811"/>
                  <a:pt x="4284162" y="1974811"/>
                </a:cubicBezTo>
                <a:cubicBezTo>
                  <a:pt x="4284162" y="1974811"/>
                  <a:pt x="4284162" y="1974811"/>
                  <a:pt x="2846045" y="1974811"/>
                </a:cubicBezTo>
                <a:cubicBezTo>
                  <a:pt x="2822750" y="1974811"/>
                  <a:pt x="2800035" y="1971656"/>
                  <a:pt x="2778342" y="1965645"/>
                </a:cubicBezTo>
                <a:lnTo>
                  <a:pt x="2731777" y="1945746"/>
                </a:lnTo>
                <a:lnTo>
                  <a:pt x="2760233" y="1895581"/>
                </a:lnTo>
                <a:cubicBezTo>
                  <a:pt x="3017539" y="1441999"/>
                  <a:pt x="3346890" y="861413"/>
                  <a:pt x="3768459" y="118263"/>
                </a:cubicBezTo>
                <a:cubicBezTo>
                  <a:pt x="3784101" y="90729"/>
                  <a:pt x="3801308" y="64519"/>
                  <a:pt x="3819932" y="39732"/>
                </a:cubicBezTo>
                <a:close/>
                <a:moveTo>
                  <a:pt x="1880237" y="0"/>
                </a:moveTo>
                <a:lnTo>
                  <a:pt x="2102124" y="0"/>
                </a:lnTo>
                <a:lnTo>
                  <a:pt x="2086946" y="26756"/>
                </a:lnTo>
                <a:cubicBezTo>
                  <a:pt x="1911773" y="335552"/>
                  <a:pt x="1911773" y="335552"/>
                  <a:pt x="1911773" y="335552"/>
                </a:cubicBezTo>
                <a:cubicBezTo>
                  <a:pt x="1865182" y="414408"/>
                  <a:pt x="1865182" y="515344"/>
                  <a:pt x="1911773" y="594199"/>
                </a:cubicBezTo>
                <a:cubicBezTo>
                  <a:pt x="2629280" y="1859030"/>
                  <a:pt x="2629280" y="1859030"/>
                  <a:pt x="2629280" y="1859030"/>
                </a:cubicBezTo>
                <a:cubicBezTo>
                  <a:pt x="2652576" y="1900035"/>
                  <a:pt x="2685189" y="1933154"/>
                  <a:pt x="2723627" y="1956020"/>
                </a:cubicBezTo>
                <a:lnTo>
                  <a:pt x="2734544" y="1960685"/>
                </a:lnTo>
                <a:lnTo>
                  <a:pt x="2676021" y="2063851"/>
                </a:lnTo>
                <a:lnTo>
                  <a:pt x="2632495" y="2140578"/>
                </a:lnTo>
                <a:lnTo>
                  <a:pt x="2677641" y="2159871"/>
                </a:lnTo>
                <a:cubicBezTo>
                  <a:pt x="2702113" y="2166652"/>
                  <a:pt x="2727732" y="2170210"/>
                  <a:pt x="2754009" y="2170210"/>
                </a:cubicBezTo>
                <a:cubicBezTo>
                  <a:pt x="4376198" y="2170210"/>
                  <a:pt x="4376198" y="2170210"/>
                  <a:pt x="4376198" y="2170210"/>
                </a:cubicBezTo>
                <a:cubicBezTo>
                  <a:pt x="4477805" y="2170210"/>
                  <a:pt x="4575904" y="2113286"/>
                  <a:pt x="4624956" y="2020780"/>
                </a:cubicBezTo>
                <a:cubicBezTo>
                  <a:pt x="5437803" y="594055"/>
                  <a:pt x="5437803" y="594055"/>
                  <a:pt x="5437803" y="594055"/>
                </a:cubicBezTo>
                <a:cubicBezTo>
                  <a:pt x="5490358" y="505109"/>
                  <a:pt x="5490358" y="391256"/>
                  <a:pt x="5437803" y="302307"/>
                </a:cubicBezTo>
                <a:cubicBezTo>
                  <a:pt x="5387000" y="213137"/>
                  <a:pt x="5339373" y="129540"/>
                  <a:pt x="5294722" y="51168"/>
                </a:cubicBezTo>
                <a:lnTo>
                  <a:pt x="5265570" y="0"/>
                </a:lnTo>
                <a:lnTo>
                  <a:pt x="7476877" y="0"/>
                </a:lnTo>
                <a:lnTo>
                  <a:pt x="7476877" y="6858000"/>
                </a:lnTo>
                <a:lnTo>
                  <a:pt x="3343303" y="6858000"/>
                </a:lnTo>
                <a:lnTo>
                  <a:pt x="3297958" y="6778065"/>
                </a:lnTo>
                <a:cubicBezTo>
                  <a:pt x="3015657" y="6280421"/>
                  <a:pt x="2563976" y="5484189"/>
                  <a:pt x="1841286" y="4210218"/>
                </a:cubicBezTo>
                <a:cubicBezTo>
                  <a:pt x="1716144" y="3998418"/>
                  <a:pt x="1716144" y="3727316"/>
                  <a:pt x="1841286" y="3515516"/>
                </a:cubicBezTo>
                <a:cubicBezTo>
                  <a:pt x="1841286" y="3515516"/>
                  <a:pt x="1841286" y="3515516"/>
                  <a:pt x="2556859" y="2254092"/>
                </a:cubicBezTo>
                <a:lnTo>
                  <a:pt x="2617166" y="2147787"/>
                </a:lnTo>
                <a:lnTo>
                  <a:pt x="2615044" y="2146880"/>
                </a:lnTo>
                <a:cubicBezTo>
                  <a:pt x="2571686" y="2121084"/>
                  <a:pt x="2534897" y="2083728"/>
                  <a:pt x="2508620" y="2037473"/>
                </a:cubicBezTo>
                <a:cubicBezTo>
                  <a:pt x="2508620" y="2037473"/>
                  <a:pt x="2508620" y="2037473"/>
                  <a:pt x="1699276" y="610749"/>
                </a:cubicBezTo>
                <a:cubicBezTo>
                  <a:pt x="1646720" y="521803"/>
                  <a:pt x="1646720" y="407950"/>
                  <a:pt x="1699276" y="319000"/>
                </a:cubicBezTo>
                <a:cubicBezTo>
                  <a:pt x="1699276" y="319000"/>
                  <a:pt x="1699276" y="319000"/>
                  <a:pt x="1843322" y="65075"/>
                </a:cubicBezTo>
                <a:close/>
              </a:path>
            </a:pathLst>
          </a:custGeom>
          <a:solidFill>
            <a:srgbClr val="7F7F7F">
              <a:alpha val="1412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grpSp>
        <p:nvGrpSpPr>
          <p:cNvPr id="250" name="Google Shape;250;p32"/>
          <p:cNvGrpSpPr/>
          <p:nvPr/>
        </p:nvGrpSpPr>
        <p:grpSpPr>
          <a:xfrm>
            <a:off x="331470" y="420942"/>
            <a:ext cx="846286" cy="635404"/>
            <a:chOff x="7393391" y="1075612"/>
            <a:chExt cx="1128381" cy="847205"/>
          </a:xfrm>
        </p:grpSpPr>
        <p:sp>
          <p:nvSpPr>
            <p:cNvPr id="251" name="Google Shape;251;p32"/>
            <p:cNvSpPr/>
            <p:nvPr/>
          </p:nvSpPr>
          <p:spPr>
            <a:xfrm>
              <a:off x="7393391" y="1327438"/>
              <a:ext cx="675351" cy="595380"/>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chemeClr val="dk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52" name="Google Shape;252;p32"/>
            <p:cNvSpPr/>
            <p:nvPr/>
          </p:nvSpPr>
          <p:spPr>
            <a:xfrm>
              <a:off x="7971281" y="1075612"/>
              <a:ext cx="550491" cy="485307"/>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chemeClr val="dk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2" name="Shape 72"/>
        <p:cNvGrpSpPr/>
        <p:nvPr/>
      </p:nvGrpSpPr>
      <p:grpSpPr>
        <a:xfrm>
          <a:off x="0" y="0"/>
          <a:ext cx="0" cy="0"/>
          <a:chOff x="0" y="0"/>
          <a:chExt cx="0" cy="0"/>
        </a:xfrm>
      </p:grpSpPr>
      <p:sp>
        <p:nvSpPr>
          <p:cNvPr id="73" name="Google Shape;73;p15"/>
          <p:cNvSpPr/>
          <p:nvPr/>
        </p:nvSpPr>
        <p:spPr>
          <a:xfrm>
            <a:off x="0" y="0"/>
            <a:ext cx="1510200" cy="5143500"/>
          </a:xfrm>
          <a:prstGeom prst="rect">
            <a:avLst/>
          </a:prstGeom>
          <a:solidFill>
            <a:srgbClr val="7F7F7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74" name="Google Shape;74;p15"/>
          <p:cNvSpPr/>
          <p:nvPr>
            <p:ph type="title"/>
          </p:nvPr>
        </p:nvSpPr>
        <p:spPr>
          <a:xfrm>
            <a:off x="655840" y="449628"/>
            <a:ext cx="2057400" cy="2057400"/>
          </a:xfrm>
          <a:prstGeom prst="ellipse">
            <a:avLst/>
          </a:prstGeom>
          <a:solidFill>
            <a:srgbClr val="262626"/>
          </a:solidFill>
          <a:ln cap="flat" cmpd="thinThick" w="174625">
            <a:solidFill>
              <a:srgbClr val="262626"/>
            </a:solidFill>
            <a:prstDash val="solid"/>
            <a:round/>
            <a:headEnd len="sm" w="sm" type="none"/>
            <a:tailEnd len="sm" w="sm" type="none"/>
          </a:ln>
        </p:spPr>
        <p:txBody>
          <a:bodyPr anchorCtr="0" anchor="ctr" bIns="34275" lIns="68575" spcFirstLastPara="1" rIns="68575" wrap="square" tIns="34275">
            <a:normAutofit/>
          </a:bodyPr>
          <a:lstStyle/>
          <a:p>
            <a:pPr indent="0" lvl="0" marL="0" rtl="0" algn="l">
              <a:lnSpc>
                <a:spcPct val="36718"/>
              </a:lnSpc>
              <a:spcBef>
                <a:spcPts val="0"/>
              </a:spcBef>
              <a:spcAft>
                <a:spcPts val="0"/>
              </a:spcAft>
              <a:buClr>
                <a:schemeClr val="lt1"/>
              </a:buClr>
              <a:buSzPts val="2400"/>
              <a:buFont typeface="Calibri"/>
              <a:buNone/>
            </a:pPr>
            <a:br>
              <a:rPr b="1" lang="it" sz="2400">
                <a:solidFill>
                  <a:schemeClr val="lt1"/>
                </a:solidFill>
                <a:latin typeface="Calibri"/>
                <a:ea typeface="Calibri"/>
                <a:cs typeface="Calibri"/>
                <a:sym typeface="Calibri"/>
              </a:rPr>
            </a:br>
            <a:r>
              <a:rPr b="1" lang="it" sz="2400">
                <a:solidFill>
                  <a:schemeClr val="lt1"/>
                </a:solidFill>
                <a:latin typeface="Calibri"/>
                <a:ea typeface="Calibri"/>
                <a:cs typeface="Calibri"/>
                <a:sym typeface="Calibri"/>
              </a:rPr>
              <a:t> </a:t>
            </a:r>
            <a:br>
              <a:rPr b="1" lang="it" sz="2400">
                <a:solidFill>
                  <a:schemeClr val="lt1"/>
                </a:solidFill>
                <a:latin typeface="Calibri"/>
                <a:ea typeface="Calibri"/>
                <a:cs typeface="Calibri"/>
                <a:sym typeface="Calibri"/>
              </a:rPr>
            </a:br>
            <a:r>
              <a:rPr b="1" lang="it" sz="2400">
                <a:solidFill>
                  <a:schemeClr val="lt1"/>
                </a:solidFill>
                <a:latin typeface="Calibri"/>
                <a:ea typeface="Calibri"/>
                <a:cs typeface="Calibri"/>
                <a:sym typeface="Calibri"/>
              </a:rPr>
              <a:t> </a:t>
            </a:r>
            <a:r>
              <a:rPr b="1" lang="it" sz="2400">
                <a:solidFill>
                  <a:schemeClr val="lt1"/>
                </a:solidFill>
              </a:rPr>
              <a:t>Indice</a:t>
            </a:r>
            <a:br>
              <a:rPr b="1" lang="it" sz="2400">
                <a:solidFill>
                  <a:schemeClr val="lt1"/>
                </a:solidFill>
                <a:latin typeface="Calibri"/>
                <a:ea typeface="Calibri"/>
                <a:cs typeface="Calibri"/>
                <a:sym typeface="Calibri"/>
              </a:rPr>
            </a:br>
            <a:endParaRPr b="1" sz="2400">
              <a:solidFill>
                <a:schemeClr val="lt1"/>
              </a:solidFill>
              <a:latin typeface="Calibri"/>
              <a:ea typeface="Calibri"/>
              <a:cs typeface="Calibri"/>
              <a:sym typeface="Calibri"/>
            </a:endParaRPr>
          </a:p>
        </p:txBody>
      </p:sp>
      <p:pic>
        <p:nvPicPr>
          <p:cNvPr descr="Logotipo&#10;&#10;Descripción generada automáticamente" id="75" name="Google Shape;75;p15"/>
          <p:cNvPicPr preferRelativeResize="0"/>
          <p:nvPr>
            <p:ph idx="1" type="body"/>
          </p:nvPr>
        </p:nvPicPr>
        <p:blipFill rotWithShape="1">
          <a:blip r:embed="rId3">
            <a:alphaModFix/>
          </a:blip>
          <a:srcRect b="0" l="0" r="0" t="0"/>
          <a:stretch/>
        </p:blipFill>
        <p:spPr>
          <a:xfrm>
            <a:off x="1838190" y="4494035"/>
            <a:ext cx="1190700" cy="399600"/>
          </a:xfrm>
          <a:prstGeom prst="rect">
            <a:avLst/>
          </a:prstGeom>
          <a:noFill/>
          <a:ln>
            <a:noFill/>
          </a:ln>
        </p:spPr>
      </p:pic>
      <p:sp>
        <p:nvSpPr>
          <p:cNvPr id="76" name="Google Shape;76;p15"/>
          <p:cNvSpPr txBox="1"/>
          <p:nvPr/>
        </p:nvSpPr>
        <p:spPr>
          <a:xfrm>
            <a:off x="3028950" y="3663655"/>
            <a:ext cx="5391300" cy="969000"/>
          </a:xfrm>
          <a:prstGeom prst="rect">
            <a:avLst/>
          </a:prstGeom>
          <a:noFill/>
          <a:ln>
            <a:noFill/>
          </a:ln>
        </p:spPr>
        <p:txBody>
          <a:bodyPr anchorCtr="0" anchor="t" bIns="34275" lIns="68575" spcFirstLastPara="1" rIns="68575" wrap="square" tIns="34275">
            <a:normAutofit/>
          </a:bodyPr>
          <a:lstStyle/>
          <a:p>
            <a:pPr indent="76200" lvl="0" marL="0" marR="0" rtl="0" algn="l">
              <a:lnSpc>
                <a:spcPct val="90000"/>
              </a:lnSpc>
              <a:spcBef>
                <a:spcPts val="0"/>
              </a:spcBef>
              <a:spcAft>
                <a:spcPts val="0"/>
              </a:spcAft>
              <a:buClr>
                <a:schemeClr val="dk1"/>
              </a:buClr>
              <a:buSzPts val="1300"/>
              <a:buFont typeface="Arial"/>
              <a:buNone/>
            </a:pPr>
            <a:r>
              <a:t/>
            </a:r>
            <a:endParaRPr b="0" i="0" sz="1300" u="none" cap="none" strike="noStrike">
              <a:solidFill>
                <a:schemeClr val="dk1"/>
              </a:solidFill>
              <a:latin typeface="Calibri"/>
              <a:ea typeface="Calibri"/>
              <a:cs typeface="Calibri"/>
              <a:sym typeface="Calibri"/>
            </a:endParaRPr>
          </a:p>
        </p:txBody>
      </p:sp>
      <p:pic>
        <p:nvPicPr>
          <p:cNvPr descr="Interfaz de usuario gráfica, Texto&#10;&#10;Descripción generada automáticamente" id="77" name="Google Shape;77;p15"/>
          <p:cNvPicPr preferRelativeResize="0"/>
          <p:nvPr/>
        </p:nvPicPr>
        <p:blipFill rotWithShape="1">
          <a:blip r:embed="rId4">
            <a:alphaModFix/>
          </a:blip>
          <a:srcRect b="0" l="0" r="0" t="0"/>
          <a:stretch/>
        </p:blipFill>
        <p:spPr>
          <a:xfrm>
            <a:off x="6989387" y="4439576"/>
            <a:ext cx="1899380" cy="515207"/>
          </a:xfrm>
          <a:prstGeom prst="rect">
            <a:avLst/>
          </a:prstGeom>
          <a:noFill/>
          <a:ln>
            <a:noFill/>
          </a:ln>
        </p:spPr>
      </p:pic>
      <p:sp>
        <p:nvSpPr>
          <p:cNvPr id="78" name="Google Shape;78;p15"/>
          <p:cNvSpPr txBox="1"/>
          <p:nvPr/>
        </p:nvSpPr>
        <p:spPr>
          <a:xfrm>
            <a:off x="3285792" y="812267"/>
            <a:ext cx="5391300" cy="3540300"/>
          </a:xfrm>
          <a:prstGeom prst="rect">
            <a:avLst/>
          </a:prstGeom>
          <a:noFill/>
          <a:ln>
            <a:noFill/>
          </a:ln>
        </p:spPr>
        <p:txBody>
          <a:bodyPr anchorCtr="0" anchor="t" bIns="34275" lIns="68575" spcFirstLastPara="1" rIns="68575" wrap="square" tIns="34275">
            <a:spAutoFit/>
          </a:bodyPr>
          <a:lstStyle/>
          <a:p>
            <a:pPr indent="-254000" lvl="0" marL="254000" marR="0" rtl="0" algn="l">
              <a:lnSpc>
                <a:spcPct val="150000"/>
              </a:lnSpc>
              <a:spcBef>
                <a:spcPts val="0"/>
              </a:spcBef>
              <a:spcAft>
                <a:spcPts val="0"/>
              </a:spcAft>
              <a:buClr>
                <a:srgbClr val="222222"/>
              </a:buClr>
              <a:buSzPts val="1400"/>
              <a:buFont typeface="Calibri"/>
              <a:buAutoNum type="arabicPeriod"/>
            </a:pPr>
            <a:r>
              <a:rPr b="1" i="0" lang="it" sz="1700" u="none" cap="none" strike="noStrike">
                <a:solidFill>
                  <a:srgbClr val="222222"/>
                </a:solidFill>
                <a:latin typeface="Calibri"/>
                <a:ea typeface="Calibri"/>
                <a:cs typeface="Calibri"/>
                <a:sym typeface="Calibri"/>
              </a:rPr>
              <a:t>Introduzione</a:t>
            </a:r>
            <a:endParaRPr b="1" i="0" sz="1700" u="none" cap="none" strike="noStrike">
              <a:solidFill>
                <a:schemeClr val="dk1"/>
              </a:solidFill>
              <a:latin typeface="Calibri"/>
              <a:ea typeface="Calibri"/>
              <a:cs typeface="Calibri"/>
              <a:sym typeface="Calibri"/>
            </a:endParaRPr>
          </a:p>
          <a:p>
            <a:pPr indent="-254000" lvl="0" marL="254000" marR="0" rtl="0" algn="l">
              <a:lnSpc>
                <a:spcPct val="150000"/>
              </a:lnSpc>
              <a:spcBef>
                <a:spcPts val="600"/>
              </a:spcBef>
              <a:spcAft>
                <a:spcPts val="0"/>
              </a:spcAft>
              <a:buClr>
                <a:srgbClr val="222222"/>
              </a:buClr>
              <a:buSzPts val="1400"/>
              <a:buFont typeface="Calibri"/>
              <a:buAutoNum type="arabicPeriod"/>
            </a:pPr>
            <a:r>
              <a:rPr b="1" i="0" lang="it" sz="1700" u="none" cap="none" strike="noStrike">
                <a:solidFill>
                  <a:srgbClr val="222222"/>
                </a:solidFill>
                <a:latin typeface="Calibri"/>
                <a:ea typeface="Calibri"/>
                <a:cs typeface="Calibri"/>
                <a:sym typeface="Calibri"/>
              </a:rPr>
              <a:t>Che cos'è il Regolamento generale sulla protezione dei dati (GDPR)?</a:t>
            </a:r>
            <a:endParaRPr b="1" i="0" sz="1700" u="none" cap="none" strike="noStrike">
              <a:solidFill>
                <a:srgbClr val="222222"/>
              </a:solidFill>
              <a:latin typeface="Calibri"/>
              <a:ea typeface="Calibri"/>
              <a:cs typeface="Calibri"/>
              <a:sym typeface="Calibri"/>
            </a:endParaRPr>
          </a:p>
          <a:p>
            <a:pPr indent="-254000" lvl="0" marL="254000" marR="0" rtl="0" algn="l">
              <a:lnSpc>
                <a:spcPct val="150000"/>
              </a:lnSpc>
              <a:spcBef>
                <a:spcPts val="600"/>
              </a:spcBef>
              <a:spcAft>
                <a:spcPts val="0"/>
              </a:spcAft>
              <a:buClr>
                <a:srgbClr val="222222"/>
              </a:buClr>
              <a:buSzPts val="1400"/>
              <a:buFont typeface="Calibri"/>
              <a:buAutoNum type="arabicPeriod"/>
            </a:pPr>
            <a:r>
              <a:rPr b="1" i="0" lang="it" sz="1700" u="none" cap="none" strike="noStrike">
                <a:solidFill>
                  <a:srgbClr val="222222"/>
                </a:solidFill>
                <a:latin typeface="Calibri"/>
                <a:ea typeface="Calibri"/>
                <a:cs typeface="Calibri"/>
                <a:sym typeface="Calibri"/>
              </a:rPr>
              <a:t>Principi di trattamento dei dati del GDPR</a:t>
            </a:r>
            <a:endParaRPr b="1" i="0" sz="1700" u="none" cap="none" strike="noStrike">
              <a:solidFill>
                <a:schemeClr val="dk1"/>
              </a:solidFill>
              <a:latin typeface="Calibri"/>
              <a:ea typeface="Calibri"/>
              <a:cs typeface="Calibri"/>
              <a:sym typeface="Calibri"/>
            </a:endParaRPr>
          </a:p>
          <a:p>
            <a:pPr indent="-254000" lvl="0" marL="254000" marR="0" rtl="0" algn="l">
              <a:lnSpc>
                <a:spcPct val="150000"/>
              </a:lnSpc>
              <a:spcBef>
                <a:spcPts val="600"/>
              </a:spcBef>
              <a:spcAft>
                <a:spcPts val="0"/>
              </a:spcAft>
              <a:buClr>
                <a:srgbClr val="222222"/>
              </a:buClr>
              <a:buSzPts val="1400"/>
              <a:buFont typeface="Calibri"/>
              <a:buAutoNum type="arabicPeriod"/>
            </a:pPr>
            <a:r>
              <a:rPr b="1" i="0" lang="it" sz="1700" u="none" cap="none" strike="noStrike">
                <a:solidFill>
                  <a:schemeClr val="dk1"/>
                </a:solidFill>
                <a:latin typeface="Calibri"/>
                <a:ea typeface="Calibri"/>
                <a:cs typeface="Calibri"/>
                <a:sym typeface="Calibri"/>
              </a:rPr>
              <a:t>Il campo di applicazione del GDPR: A chi si applica?</a:t>
            </a:r>
            <a:endParaRPr b="1" i="0" sz="1700" u="none" cap="none" strike="noStrike">
              <a:solidFill>
                <a:schemeClr val="dk1"/>
              </a:solidFill>
              <a:latin typeface="Calibri"/>
              <a:ea typeface="Calibri"/>
              <a:cs typeface="Calibri"/>
              <a:sym typeface="Calibri"/>
            </a:endParaRPr>
          </a:p>
          <a:p>
            <a:pPr indent="-260350" lvl="0" marL="254000" marR="0" rtl="0" algn="l">
              <a:lnSpc>
                <a:spcPct val="150000"/>
              </a:lnSpc>
              <a:spcBef>
                <a:spcPts val="600"/>
              </a:spcBef>
              <a:spcAft>
                <a:spcPts val="0"/>
              </a:spcAft>
              <a:buClr>
                <a:srgbClr val="222222"/>
              </a:buClr>
              <a:buSzPts val="1700"/>
              <a:buFont typeface="Calibri"/>
              <a:buAutoNum type="arabicPeriod"/>
            </a:pPr>
            <a:r>
              <a:rPr b="1" i="0" lang="it" sz="1700" u="none" cap="none" strike="noStrike">
                <a:solidFill>
                  <a:srgbClr val="222222"/>
                </a:solidFill>
                <a:latin typeface="Calibri"/>
                <a:ea typeface="Calibri"/>
                <a:cs typeface="Calibri"/>
                <a:sym typeface="Calibri"/>
              </a:rPr>
              <a:t>Requisiti generali del GDPR</a:t>
            </a:r>
            <a:endParaRPr b="1" i="0" sz="1700" u="none" cap="none" strike="noStrike">
              <a:solidFill>
                <a:srgbClr val="222222"/>
              </a:solidFill>
              <a:latin typeface="Calibri"/>
              <a:ea typeface="Calibri"/>
              <a:cs typeface="Calibri"/>
              <a:sym typeface="Calibri"/>
            </a:endParaRPr>
          </a:p>
          <a:p>
            <a:pPr indent="-260350" lvl="0" marL="254000" marR="0" rtl="0" algn="l">
              <a:lnSpc>
                <a:spcPct val="150000"/>
              </a:lnSpc>
              <a:spcBef>
                <a:spcPts val="600"/>
              </a:spcBef>
              <a:spcAft>
                <a:spcPts val="0"/>
              </a:spcAft>
              <a:buClr>
                <a:srgbClr val="222222"/>
              </a:buClr>
              <a:buSzPts val="1700"/>
              <a:buFont typeface="Calibri"/>
              <a:buAutoNum type="arabicPeriod"/>
            </a:pPr>
            <a:r>
              <a:rPr b="1" i="0" lang="it" sz="1700" u="none" cap="none" strike="noStrike">
                <a:solidFill>
                  <a:srgbClr val="222222"/>
                </a:solidFill>
                <a:latin typeface="Calibri"/>
                <a:ea typeface="Calibri"/>
                <a:cs typeface="Calibri"/>
                <a:sym typeface="Calibri"/>
              </a:rPr>
              <a:t>Multe per mancata conformità al GDPR</a:t>
            </a:r>
            <a:endParaRPr b="1" i="0" sz="1700" u="none" cap="none" strike="noStrike">
              <a:solidFill>
                <a:srgbClr val="222222"/>
              </a:solidFill>
              <a:latin typeface="Calibri"/>
              <a:ea typeface="Calibri"/>
              <a:cs typeface="Calibri"/>
              <a:sym typeface="Calibri"/>
            </a:endParaRPr>
          </a:p>
          <a:p>
            <a:pPr indent="-260350" lvl="0" marL="254000" marR="0" rtl="0" algn="l">
              <a:lnSpc>
                <a:spcPct val="150000"/>
              </a:lnSpc>
              <a:spcBef>
                <a:spcPts val="600"/>
              </a:spcBef>
              <a:spcAft>
                <a:spcPts val="0"/>
              </a:spcAft>
              <a:buClr>
                <a:srgbClr val="222222"/>
              </a:buClr>
              <a:buSzPts val="1700"/>
              <a:buFont typeface="Calibri"/>
              <a:buAutoNum type="arabicPeriod"/>
            </a:pPr>
            <a:r>
              <a:rPr b="1" i="0" lang="it" sz="1700" u="none" cap="none" strike="noStrike">
                <a:solidFill>
                  <a:srgbClr val="222222"/>
                </a:solidFill>
                <a:latin typeface="Calibri"/>
                <a:ea typeface="Calibri"/>
                <a:cs typeface="Calibri"/>
                <a:sym typeface="Calibri"/>
              </a:rPr>
              <a:t>Conclusione</a:t>
            </a:r>
            <a:endParaRPr b="1" i="0" sz="1700" u="none" cap="none" strike="noStrike">
              <a:solidFill>
                <a:srgbClr val="222222"/>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33"/>
          <p:cNvSpPr txBox="1"/>
          <p:nvPr>
            <p:ph idx="1" type="body"/>
          </p:nvPr>
        </p:nvSpPr>
        <p:spPr>
          <a:xfrm>
            <a:off x="971321" y="940050"/>
            <a:ext cx="7886700" cy="3263400"/>
          </a:xfrm>
          <a:prstGeom prst="rect">
            <a:avLst/>
          </a:prstGeom>
          <a:noFill/>
          <a:ln>
            <a:noFill/>
          </a:ln>
        </p:spPr>
        <p:txBody>
          <a:bodyPr anchorCtr="0" anchor="ctr" bIns="34275" lIns="68575" spcFirstLastPara="1" rIns="68575" wrap="square" tIns="34275">
            <a:normAutofit/>
          </a:bodyPr>
          <a:lstStyle/>
          <a:p>
            <a:pPr indent="0" lvl="0" marL="0" rtl="0" algn="l">
              <a:lnSpc>
                <a:spcPct val="100000"/>
              </a:lnSpc>
              <a:spcBef>
                <a:spcPts val="0"/>
              </a:spcBef>
              <a:spcAft>
                <a:spcPts val="0"/>
              </a:spcAft>
              <a:buClr>
                <a:schemeClr val="dk1"/>
              </a:buClr>
              <a:buSzPts val="800"/>
              <a:buFont typeface="Arial"/>
              <a:buNone/>
            </a:pPr>
            <a:r>
              <a:rPr b="1" lang="it" sz="1400"/>
              <a:t>La designazione di un DPO non è facoltativa in alcuni casi. Secondo la</a:t>
            </a:r>
            <a:endParaRPr b="1" sz="1400"/>
          </a:p>
          <a:p>
            <a:pPr indent="0" lvl="0" marL="0" rtl="0" algn="l">
              <a:lnSpc>
                <a:spcPct val="100000"/>
              </a:lnSpc>
              <a:spcBef>
                <a:spcPts val="0"/>
              </a:spcBef>
              <a:spcAft>
                <a:spcPts val="0"/>
              </a:spcAft>
              <a:buClr>
                <a:schemeClr val="dk1"/>
              </a:buClr>
              <a:buSzPts val="800"/>
              <a:buFont typeface="Arial"/>
              <a:buNone/>
            </a:pPr>
            <a:r>
              <a:rPr b="1" lang="it" sz="1400"/>
              <a:t>Il regolamento prevede che si debba nominare un DPO se:</a:t>
            </a:r>
            <a:endParaRPr b="1" sz="1400"/>
          </a:p>
          <a:p>
            <a:pPr indent="-254000" lvl="0" marL="342900" rtl="0" algn="l">
              <a:lnSpc>
                <a:spcPct val="100000"/>
              </a:lnSpc>
              <a:spcBef>
                <a:spcPts val="0"/>
              </a:spcBef>
              <a:spcAft>
                <a:spcPts val="0"/>
              </a:spcAft>
              <a:buSzPts val="1400"/>
              <a:buFont typeface="Arial"/>
              <a:buChar char="•"/>
            </a:pPr>
            <a:r>
              <a:rPr lang="it" sz="1400"/>
              <a:t>Sono un'autorità pubblica (ad esempio, un'università statale),</a:t>
            </a:r>
            <a:endParaRPr sz="1400"/>
          </a:p>
          <a:p>
            <a:pPr indent="-254000" lvl="0" marL="342900" rtl="0" algn="l">
              <a:lnSpc>
                <a:spcPct val="100000"/>
              </a:lnSpc>
              <a:spcBef>
                <a:spcPts val="0"/>
              </a:spcBef>
              <a:spcAft>
                <a:spcPts val="0"/>
              </a:spcAft>
              <a:buSzPts val="1400"/>
              <a:buFont typeface="Arial"/>
              <a:buChar char="•"/>
            </a:pPr>
            <a:r>
              <a:rPr lang="it" sz="1400"/>
              <a:t>Trattano spesso i dati o monitorano i soggetti interessati su larga scala, o</a:t>
            </a:r>
            <a:endParaRPr sz="1400"/>
          </a:p>
          <a:p>
            <a:pPr indent="-254000" lvl="0" marL="342900" rtl="0" algn="l">
              <a:lnSpc>
                <a:spcPct val="100000"/>
              </a:lnSpc>
              <a:spcBef>
                <a:spcPts val="0"/>
              </a:spcBef>
              <a:spcAft>
                <a:spcPts val="0"/>
              </a:spcAft>
              <a:buSzPts val="1400"/>
              <a:buFont typeface="Arial"/>
              <a:buChar char="•"/>
            </a:pPr>
            <a:r>
              <a:rPr lang="it" sz="1400"/>
              <a:t>Elaborare una quantità sostanziale di dati personali sensibili o di dati relativi a reati e condanne penali</a:t>
            </a:r>
            <a:endParaRPr sz="1400"/>
          </a:p>
          <a:p>
            <a:pPr indent="0" lvl="0" marL="342900" rtl="0" algn="l">
              <a:lnSpc>
                <a:spcPct val="100000"/>
              </a:lnSpc>
              <a:spcBef>
                <a:spcPts val="0"/>
              </a:spcBef>
              <a:spcAft>
                <a:spcPts val="0"/>
              </a:spcAft>
              <a:buSzPts val="1400"/>
              <a:buNone/>
            </a:pPr>
            <a:r>
              <a:t/>
            </a:r>
            <a:endParaRPr sz="1400"/>
          </a:p>
          <a:p>
            <a:pPr indent="0" lvl="0" marL="0" rtl="0" algn="l">
              <a:lnSpc>
                <a:spcPct val="100000"/>
              </a:lnSpc>
              <a:spcBef>
                <a:spcPts val="800"/>
              </a:spcBef>
              <a:spcAft>
                <a:spcPts val="0"/>
              </a:spcAft>
              <a:buSzPts val="1400"/>
              <a:buNone/>
            </a:pPr>
            <a:r>
              <a:t/>
            </a:r>
            <a:endParaRPr sz="1400"/>
          </a:p>
        </p:txBody>
      </p:sp>
      <p:sp>
        <p:nvSpPr>
          <p:cNvPr id="258" name="Google Shape;258;p33"/>
          <p:cNvSpPr/>
          <p:nvPr/>
        </p:nvSpPr>
        <p:spPr>
          <a:xfrm>
            <a:off x="3536342" y="0"/>
            <a:ext cx="5607658" cy="5143500"/>
          </a:xfrm>
          <a:custGeom>
            <a:rect b="b" l="l" r="r" t="t"/>
            <a:pathLst>
              <a:path extrusionOk="0" h="6858000" w="7476877">
                <a:moveTo>
                  <a:pt x="637332" y="4332728"/>
                </a:moveTo>
                <a:cubicBezTo>
                  <a:pt x="637332" y="4332728"/>
                  <a:pt x="637332" y="4332728"/>
                  <a:pt x="1576347" y="4332728"/>
                </a:cubicBezTo>
                <a:cubicBezTo>
                  <a:pt x="1635163" y="4332728"/>
                  <a:pt x="1691949" y="4365681"/>
                  <a:pt x="1720345" y="4419228"/>
                </a:cubicBezTo>
                <a:cubicBezTo>
                  <a:pt x="1720345" y="4419228"/>
                  <a:pt x="1720345" y="4419228"/>
                  <a:pt x="2190864" y="5245095"/>
                </a:cubicBezTo>
                <a:cubicBezTo>
                  <a:pt x="2221287" y="5296583"/>
                  <a:pt x="2221287" y="5362488"/>
                  <a:pt x="2190864" y="5413976"/>
                </a:cubicBezTo>
                <a:cubicBezTo>
                  <a:pt x="2190864" y="5413976"/>
                  <a:pt x="2190864" y="5413976"/>
                  <a:pt x="1720345" y="6239844"/>
                </a:cubicBezTo>
                <a:cubicBezTo>
                  <a:pt x="1691949" y="6293391"/>
                  <a:pt x="1635163" y="6326343"/>
                  <a:pt x="1576347" y="6326343"/>
                </a:cubicBezTo>
                <a:cubicBezTo>
                  <a:pt x="1576347" y="6326343"/>
                  <a:pt x="1576347" y="6326343"/>
                  <a:pt x="637332" y="6326343"/>
                </a:cubicBezTo>
                <a:cubicBezTo>
                  <a:pt x="576490" y="6326343"/>
                  <a:pt x="521732" y="6293391"/>
                  <a:pt x="491309" y="6239844"/>
                </a:cubicBezTo>
                <a:cubicBezTo>
                  <a:pt x="491309" y="6239844"/>
                  <a:pt x="491309" y="6239844"/>
                  <a:pt x="22817" y="5413976"/>
                </a:cubicBezTo>
                <a:cubicBezTo>
                  <a:pt x="-7605" y="5362488"/>
                  <a:pt x="-7605" y="5296583"/>
                  <a:pt x="22817" y="5245095"/>
                </a:cubicBezTo>
                <a:cubicBezTo>
                  <a:pt x="22817" y="5245095"/>
                  <a:pt x="22817" y="5245095"/>
                  <a:pt x="491309" y="4419228"/>
                </a:cubicBezTo>
                <a:cubicBezTo>
                  <a:pt x="521732" y="4365681"/>
                  <a:pt x="576490" y="4332728"/>
                  <a:pt x="637332" y="4332728"/>
                </a:cubicBezTo>
                <a:close/>
                <a:moveTo>
                  <a:pt x="3853980" y="0"/>
                </a:moveTo>
                <a:lnTo>
                  <a:pt x="5043644" y="0"/>
                </a:lnTo>
                <a:lnTo>
                  <a:pt x="5083740" y="70378"/>
                </a:lnTo>
                <a:cubicBezTo>
                  <a:pt x="5127533" y="147245"/>
                  <a:pt x="5174639" y="229925"/>
                  <a:pt x="5225307" y="318859"/>
                </a:cubicBezTo>
                <a:cubicBezTo>
                  <a:pt x="5271897" y="397715"/>
                  <a:pt x="5271897" y="498649"/>
                  <a:pt x="5225307" y="577503"/>
                </a:cubicBezTo>
                <a:cubicBezTo>
                  <a:pt x="5225307" y="577503"/>
                  <a:pt x="5225307" y="577503"/>
                  <a:pt x="4504695" y="1842337"/>
                </a:cubicBezTo>
                <a:cubicBezTo>
                  <a:pt x="4461209" y="1924345"/>
                  <a:pt x="4374239" y="1974811"/>
                  <a:pt x="4284162" y="1974811"/>
                </a:cubicBezTo>
                <a:cubicBezTo>
                  <a:pt x="4284162" y="1974811"/>
                  <a:pt x="4284162" y="1974811"/>
                  <a:pt x="2846045" y="1974811"/>
                </a:cubicBezTo>
                <a:cubicBezTo>
                  <a:pt x="2822750" y="1974811"/>
                  <a:pt x="2800035" y="1971656"/>
                  <a:pt x="2778342" y="1965645"/>
                </a:cubicBezTo>
                <a:lnTo>
                  <a:pt x="2731777" y="1945746"/>
                </a:lnTo>
                <a:lnTo>
                  <a:pt x="2760233" y="1895581"/>
                </a:lnTo>
                <a:cubicBezTo>
                  <a:pt x="3017539" y="1441999"/>
                  <a:pt x="3346890" y="861413"/>
                  <a:pt x="3768459" y="118263"/>
                </a:cubicBezTo>
                <a:cubicBezTo>
                  <a:pt x="3784101" y="90729"/>
                  <a:pt x="3801308" y="64519"/>
                  <a:pt x="3819932" y="39732"/>
                </a:cubicBezTo>
                <a:close/>
                <a:moveTo>
                  <a:pt x="1880237" y="0"/>
                </a:moveTo>
                <a:lnTo>
                  <a:pt x="2102124" y="0"/>
                </a:lnTo>
                <a:lnTo>
                  <a:pt x="2086946" y="26756"/>
                </a:lnTo>
                <a:cubicBezTo>
                  <a:pt x="1911773" y="335552"/>
                  <a:pt x="1911773" y="335552"/>
                  <a:pt x="1911773" y="335552"/>
                </a:cubicBezTo>
                <a:cubicBezTo>
                  <a:pt x="1865182" y="414408"/>
                  <a:pt x="1865182" y="515344"/>
                  <a:pt x="1911773" y="594199"/>
                </a:cubicBezTo>
                <a:cubicBezTo>
                  <a:pt x="2629280" y="1859030"/>
                  <a:pt x="2629280" y="1859030"/>
                  <a:pt x="2629280" y="1859030"/>
                </a:cubicBezTo>
                <a:cubicBezTo>
                  <a:pt x="2652576" y="1900035"/>
                  <a:pt x="2685189" y="1933154"/>
                  <a:pt x="2723627" y="1956020"/>
                </a:cubicBezTo>
                <a:lnTo>
                  <a:pt x="2734544" y="1960685"/>
                </a:lnTo>
                <a:lnTo>
                  <a:pt x="2676021" y="2063851"/>
                </a:lnTo>
                <a:lnTo>
                  <a:pt x="2632495" y="2140578"/>
                </a:lnTo>
                <a:lnTo>
                  <a:pt x="2677641" y="2159871"/>
                </a:lnTo>
                <a:cubicBezTo>
                  <a:pt x="2702113" y="2166652"/>
                  <a:pt x="2727732" y="2170210"/>
                  <a:pt x="2754009" y="2170210"/>
                </a:cubicBezTo>
                <a:cubicBezTo>
                  <a:pt x="4376198" y="2170210"/>
                  <a:pt x="4376198" y="2170210"/>
                  <a:pt x="4376198" y="2170210"/>
                </a:cubicBezTo>
                <a:cubicBezTo>
                  <a:pt x="4477805" y="2170210"/>
                  <a:pt x="4575904" y="2113286"/>
                  <a:pt x="4624956" y="2020780"/>
                </a:cubicBezTo>
                <a:cubicBezTo>
                  <a:pt x="5437803" y="594055"/>
                  <a:pt x="5437803" y="594055"/>
                  <a:pt x="5437803" y="594055"/>
                </a:cubicBezTo>
                <a:cubicBezTo>
                  <a:pt x="5490358" y="505109"/>
                  <a:pt x="5490358" y="391256"/>
                  <a:pt x="5437803" y="302307"/>
                </a:cubicBezTo>
                <a:cubicBezTo>
                  <a:pt x="5387000" y="213137"/>
                  <a:pt x="5339373" y="129540"/>
                  <a:pt x="5294722" y="51168"/>
                </a:cubicBezTo>
                <a:lnTo>
                  <a:pt x="5265570" y="0"/>
                </a:lnTo>
                <a:lnTo>
                  <a:pt x="7476877" y="0"/>
                </a:lnTo>
                <a:lnTo>
                  <a:pt x="7476877" y="6858000"/>
                </a:lnTo>
                <a:lnTo>
                  <a:pt x="3343303" y="6858000"/>
                </a:lnTo>
                <a:lnTo>
                  <a:pt x="3297958" y="6778065"/>
                </a:lnTo>
                <a:cubicBezTo>
                  <a:pt x="3015657" y="6280421"/>
                  <a:pt x="2563976" y="5484189"/>
                  <a:pt x="1841286" y="4210218"/>
                </a:cubicBezTo>
                <a:cubicBezTo>
                  <a:pt x="1716144" y="3998418"/>
                  <a:pt x="1716144" y="3727316"/>
                  <a:pt x="1841286" y="3515516"/>
                </a:cubicBezTo>
                <a:cubicBezTo>
                  <a:pt x="1841286" y="3515516"/>
                  <a:pt x="1841286" y="3515516"/>
                  <a:pt x="2556859" y="2254092"/>
                </a:cubicBezTo>
                <a:lnTo>
                  <a:pt x="2617166" y="2147787"/>
                </a:lnTo>
                <a:lnTo>
                  <a:pt x="2615044" y="2146880"/>
                </a:lnTo>
                <a:cubicBezTo>
                  <a:pt x="2571686" y="2121084"/>
                  <a:pt x="2534897" y="2083728"/>
                  <a:pt x="2508620" y="2037473"/>
                </a:cubicBezTo>
                <a:cubicBezTo>
                  <a:pt x="2508620" y="2037473"/>
                  <a:pt x="2508620" y="2037473"/>
                  <a:pt x="1699276" y="610749"/>
                </a:cubicBezTo>
                <a:cubicBezTo>
                  <a:pt x="1646720" y="521803"/>
                  <a:pt x="1646720" y="407950"/>
                  <a:pt x="1699276" y="319000"/>
                </a:cubicBezTo>
                <a:cubicBezTo>
                  <a:pt x="1699276" y="319000"/>
                  <a:pt x="1699276" y="319000"/>
                  <a:pt x="1843322" y="65075"/>
                </a:cubicBezTo>
                <a:close/>
              </a:path>
            </a:pathLst>
          </a:custGeom>
          <a:solidFill>
            <a:srgbClr val="7F7F7F">
              <a:alpha val="1412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grpSp>
        <p:nvGrpSpPr>
          <p:cNvPr id="259" name="Google Shape;259;p33"/>
          <p:cNvGrpSpPr/>
          <p:nvPr/>
        </p:nvGrpSpPr>
        <p:grpSpPr>
          <a:xfrm>
            <a:off x="331470" y="420942"/>
            <a:ext cx="846286" cy="635404"/>
            <a:chOff x="7393391" y="1075612"/>
            <a:chExt cx="1128381" cy="847205"/>
          </a:xfrm>
        </p:grpSpPr>
        <p:sp>
          <p:nvSpPr>
            <p:cNvPr id="260" name="Google Shape;260;p33"/>
            <p:cNvSpPr/>
            <p:nvPr/>
          </p:nvSpPr>
          <p:spPr>
            <a:xfrm>
              <a:off x="7393391" y="1327438"/>
              <a:ext cx="675351" cy="595380"/>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chemeClr val="dk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61" name="Google Shape;261;p33"/>
            <p:cNvSpPr/>
            <p:nvPr/>
          </p:nvSpPr>
          <p:spPr>
            <a:xfrm>
              <a:off x="7971281" y="1075612"/>
              <a:ext cx="550491" cy="485307"/>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chemeClr val="dk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34"/>
          <p:cNvSpPr txBox="1"/>
          <p:nvPr>
            <p:ph idx="1" type="body"/>
          </p:nvPr>
        </p:nvSpPr>
        <p:spPr>
          <a:xfrm>
            <a:off x="971321" y="849399"/>
            <a:ext cx="6696000" cy="3263400"/>
          </a:xfrm>
          <a:prstGeom prst="rect">
            <a:avLst/>
          </a:prstGeom>
          <a:noFill/>
          <a:ln>
            <a:noFill/>
          </a:ln>
        </p:spPr>
        <p:txBody>
          <a:bodyPr anchorCtr="0" anchor="t" bIns="34275" lIns="68575" spcFirstLastPara="1" rIns="68575" wrap="square" tIns="34275">
            <a:normAutofit/>
          </a:bodyPr>
          <a:lstStyle/>
          <a:p>
            <a:pPr indent="0" lvl="0" marL="0" rtl="0" algn="l">
              <a:lnSpc>
                <a:spcPct val="115000"/>
              </a:lnSpc>
              <a:spcBef>
                <a:spcPts val="0"/>
              </a:spcBef>
              <a:spcAft>
                <a:spcPts val="0"/>
              </a:spcAft>
              <a:buClr>
                <a:schemeClr val="dk1"/>
              </a:buClr>
              <a:buSzPts val="800"/>
              <a:buFont typeface="Arial"/>
              <a:buNone/>
            </a:pPr>
            <a:r>
              <a:rPr lang="it" sz="1400"/>
              <a:t>Inoltre, il nome e le informazioni di contatto del vostro DPO devono essere pubblicamente indicati nella vostra Informativa sulla privacy.</a:t>
            </a:r>
            <a:endParaRPr/>
          </a:p>
          <a:p>
            <a:pPr indent="0" lvl="0" marL="0" rtl="0" algn="l">
              <a:lnSpc>
                <a:spcPct val="115000"/>
              </a:lnSpc>
              <a:spcBef>
                <a:spcPts val="0"/>
              </a:spcBef>
              <a:spcAft>
                <a:spcPts val="0"/>
              </a:spcAft>
              <a:buClr>
                <a:schemeClr val="dk1"/>
              </a:buClr>
              <a:buSzPts val="800"/>
              <a:buFont typeface="Arial"/>
              <a:buNone/>
            </a:pPr>
            <a:r>
              <a:rPr lang="it" sz="1400"/>
              <a:t>Ecco come Oracle soddisfa questo requisito nella sua Informativa sulla privacy:</a:t>
            </a:r>
            <a:endParaRPr/>
          </a:p>
          <a:p>
            <a:pPr indent="0" lvl="0" marL="0" rtl="0" algn="l">
              <a:lnSpc>
                <a:spcPct val="100000"/>
              </a:lnSpc>
              <a:spcBef>
                <a:spcPts val="800"/>
              </a:spcBef>
              <a:spcAft>
                <a:spcPts val="0"/>
              </a:spcAft>
              <a:buSzPts val="1400"/>
              <a:buNone/>
            </a:pPr>
            <a:r>
              <a:t/>
            </a:r>
            <a:endParaRPr sz="1400"/>
          </a:p>
        </p:txBody>
      </p:sp>
      <p:sp>
        <p:nvSpPr>
          <p:cNvPr id="267" name="Google Shape;267;p34"/>
          <p:cNvSpPr/>
          <p:nvPr/>
        </p:nvSpPr>
        <p:spPr>
          <a:xfrm>
            <a:off x="3536343" y="0"/>
            <a:ext cx="5607658" cy="5143500"/>
          </a:xfrm>
          <a:custGeom>
            <a:rect b="b" l="l" r="r" t="t"/>
            <a:pathLst>
              <a:path extrusionOk="0" h="6858000" w="7476877">
                <a:moveTo>
                  <a:pt x="637332" y="4332728"/>
                </a:moveTo>
                <a:cubicBezTo>
                  <a:pt x="637332" y="4332728"/>
                  <a:pt x="637332" y="4332728"/>
                  <a:pt x="1576347" y="4332728"/>
                </a:cubicBezTo>
                <a:cubicBezTo>
                  <a:pt x="1635163" y="4332728"/>
                  <a:pt x="1691949" y="4365681"/>
                  <a:pt x="1720345" y="4419228"/>
                </a:cubicBezTo>
                <a:cubicBezTo>
                  <a:pt x="1720345" y="4419228"/>
                  <a:pt x="1720345" y="4419228"/>
                  <a:pt x="2190864" y="5245095"/>
                </a:cubicBezTo>
                <a:cubicBezTo>
                  <a:pt x="2221287" y="5296583"/>
                  <a:pt x="2221287" y="5362488"/>
                  <a:pt x="2190864" y="5413976"/>
                </a:cubicBezTo>
                <a:cubicBezTo>
                  <a:pt x="2190864" y="5413976"/>
                  <a:pt x="2190864" y="5413976"/>
                  <a:pt x="1720345" y="6239844"/>
                </a:cubicBezTo>
                <a:cubicBezTo>
                  <a:pt x="1691949" y="6293391"/>
                  <a:pt x="1635163" y="6326343"/>
                  <a:pt x="1576347" y="6326343"/>
                </a:cubicBezTo>
                <a:cubicBezTo>
                  <a:pt x="1576347" y="6326343"/>
                  <a:pt x="1576347" y="6326343"/>
                  <a:pt x="637332" y="6326343"/>
                </a:cubicBezTo>
                <a:cubicBezTo>
                  <a:pt x="576490" y="6326343"/>
                  <a:pt x="521732" y="6293391"/>
                  <a:pt x="491309" y="6239844"/>
                </a:cubicBezTo>
                <a:cubicBezTo>
                  <a:pt x="491309" y="6239844"/>
                  <a:pt x="491309" y="6239844"/>
                  <a:pt x="22817" y="5413976"/>
                </a:cubicBezTo>
                <a:cubicBezTo>
                  <a:pt x="-7605" y="5362488"/>
                  <a:pt x="-7605" y="5296583"/>
                  <a:pt x="22817" y="5245095"/>
                </a:cubicBezTo>
                <a:cubicBezTo>
                  <a:pt x="22817" y="5245095"/>
                  <a:pt x="22817" y="5245095"/>
                  <a:pt x="491309" y="4419228"/>
                </a:cubicBezTo>
                <a:cubicBezTo>
                  <a:pt x="521732" y="4365681"/>
                  <a:pt x="576490" y="4332728"/>
                  <a:pt x="637332" y="4332728"/>
                </a:cubicBezTo>
                <a:close/>
                <a:moveTo>
                  <a:pt x="3853980" y="0"/>
                </a:moveTo>
                <a:lnTo>
                  <a:pt x="5043644" y="0"/>
                </a:lnTo>
                <a:lnTo>
                  <a:pt x="5083740" y="70378"/>
                </a:lnTo>
                <a:cubicBezTo>
                  <a:pt x="5127533" y="147245"/>
                  <a:pt x="5174639" y="229925"/>
                  <a:pt x="5225307" y="318859"/>
                </a:cubicBezTo>
                <a:cubicBezTo>
                  <a:pt x="5271897" y="397715"/>
                  <a:pt x="5271897" y="498649"/>
                  <a:pt x="5225307" y="577503"/>
                </a:cubicBezTo>
                <a:cubicBezTo>
                  <a:pt x="5225307" y="577503"/>
                  <a:pt x="5225307" y="577503"/>
                  <a:pt x="4504695" y="1842337"/>
                </a:cubicBezTo>
                <a:cubicBezTo>
                  <a:pt x="4461209" y="1924345"/>
                  <a:pt x="4374239" y="1974811"/>
                  <a:pt x="4284162" y="1974811"/>
                </a:cubicBezTo>
                <a:cubicBezTo>
                  <a:pt x="4284162" y="1974811"/>
                  <a:pt x="4284162" y="1974811"/>
                  <a:pt x="2846045" y="1974811"/>
                </a:cubicBezTo>
                <a:cubicBezTo>
                  <a:pt x="2822750" y="1974811"/>
                  <a:pt x="2800035" y="1971656"/>
                  <a:pt x="2778342" y="1965645"/>
                </a:cubicBezTo>
                <a:lnTo>
                  <a:pt x="2731777" y="1945746"/>
                </a:lnTo>
                <a:lnTo>
                  <a:pt x="2760233" y="1895581"/>
                </a:lnTo>
                <a:cubicBezTo>
                  <a:pt x="3017539" y="1441999"/>
                  <a:pt x="3346890" y="861413"/>
                  <a:pt x="3768459" y="118263"/>
                </a:cubicBezTo>
                <a:cubicBezTo>
                  <a:pt x="3784101" y="90729"/>
                  <a:pt x="3801308" y="64519"/>
                  <a:pt x="3819932" y="39732"/>
                </a:cubicBezTo>
                <a:close/>
                <a:moveTo>
                  <a:pt x="1880237" y="0"/>
                </a:moveTo>
                <a:lnTo>
                  <a:pt x="2102124" y="0"/>
                </a:lnTo>
                <a:lnTo>
                  <a:pt x="2086946" y="26756"/>
                </a:lnTo>
                <a:cubicBezTo>
                  <a:pt x="1911773" y="335552"/>
                  <a:pt x="1911773" y="335552"/>
                  <a:pt x="1911773" y="335552"/>
                </a:cubicBezTo>
                <a:cubicBezTo>
                  <a:pt x="1865182" y="414408"/>
                  <a:pt x="1865182" y="515344"/>
                  <a:pt x="1911773" y="594199"/>
                </a:cubicBezTo>
                <a:cubicBezTo>
                  <a:pt x="2629280" y="1859030"/>
                  <a:pt x="2629280" y="1859030"/>
                  <a:pt x="2629280" y="1859030"/>
                </a:cubicBezTo>
                <a:cubicBezTo>
                  <a:pt x="2652576" y="1900035"/>
                  <a:pt x="2685189" y="1933154"/>
                  <a:pt x="2723627" y="1956020"/>
                </a:cubicBezTo>
                <a:lnTo>
                  <a:pt x="2734544" y="1960685"/>
                </a:lnTo>
                <a:lnTo>
                  <a:pt x="2676021" y="2063851"/>
                </a:lnTo>
                <a:lnTo>
                  <a:pt x="2632495" y="2140578"/>
                </a:lnTo>
                <a:lnTo>
                  <a:pt x="2677641" y="2159871"/>
                </a:lnTo>
                <a:cubicBezTo>
                  <a:pt x="2702113" y="2166652"/>
                  <a:pt x="2727732" y="2170210"/>
                  <a:pt x="2754009" y="2170210"/>
                </a:cubicBezTo>
                <a:cubicBezTo>
                  <a:pt x="4376198" y="2170210"/>
                  <a:pt x="4376198" y="2170210"/>
                  <a:pt x="4376198" y="2170210"/>
                </a:cubicBezTo>
                <a:cubicBezTo>
                  <a:pt x="4477805" y="2170210"/>
                  <a:pt x="4575904" y="2113286"/>
                  <a:pt x="4624956" y="2020780"/>
                </a:cubicBezTo>
                <a:cubicBezTo>
                  <a:pt x="5437803" y="594055"/>
                  <a:pt x="5437803" y="594055"/>
                  <a:pt x="5437803" y="594055"/>
                </a:cubicBezTo>
                <a:cubicBezTo>
                  <a:pt x="5490358" y="505109"/>
                  <a:pt x="5490358" y="391256"/>
                  <a:pt x="5437803" y="302307"/>
                </a:cubicBezTo>
                <a:cubicBezTo>
                  <a:pt x="5387000" y="213137"/>
                  <a:pt x="5339373" y="129540"/>
                  <a:pt x="5294722" y="51168"/>
                </a:cubicBezTo>
                <a:lnTo>
                  <a:pt x="5265570" y="0"/>
                </a:lnTo>
                <a:lnTo>
                  <a:pt x="7476877" y="0"/>
                </a:lnTo>
                <a:lnTo>
                  <a:pt x="7476877" y="6858000"/>
                </a:lnTo>
                <a:lnTo>
                  <a:pt x="3343303" y="6858000"/>
                </a:lnTo>
                <a:lnTo>
                  <a:pt x="3297958" y="6778065"/>
                </a:lnTo>
                <a:cubicBezTo>
                  <a:pt x="3015657" y="6280421"/>
                  <a:pt x="2563976" y="5484189"/>
                  <a:pt x="1841286" y="4210218"/>
                </a:cubicBezTo>
                <a:cubicBezTo>
                  <a:pt x="1716144" y="3998418"/>
                  <a:pt x="1716144" y="3727316"/>
                  <a:pt x="1841286" y="3515516"/>
                </a:cubicBezTo>
                <a:cubicBezTo>
                  <a:pt x="1841286" y="3515516"/>
                  <a:pt x="1841286" y="3515516"/>
                  <a:pt x="2556859" y="2254092"/>
                </a:cubicBezTo>
                <a:lnTo>
                  <a:pt x="2617166" y="2147787"/>
                </a:lnTo>
                <a:lnTo>
                  <a:pt x="2615044" y="2146880"/>
                </a:lnTo>
                <a:cubicBezTo>
                  <a:pt x="2571686" y="2121084"/>
                  <a:pt x="2534897" y="2083728"/>
                  <a:pt x="2508620" y="2037473"/>
                </a:cubicBezTo>
                <a:cubicBezTo>
                  <a:pt x="2508620" y="2037473"/>
                  <a:pt x="2508620" y="2037473"/>
                  <a:pt x="1699276" y="610749"/>
                </a:cubicBezTo>
                <a:cubicBezTo>
                  <a:pt x="1646720" y="521803"/>
                  <a:pt x="1646720" y="407950"/>
                  <a:pt x="1699276" y="319000"/>
                </a:cubicBezTo>
                <a:cubicBezTo>
                  <a:pt x="1699276" y="319000"/>
                  <a:pt x="1699276" y="319000"/>
                  <a:pt x="1843322" y="65075"/>
                </a:cubicBezTo>
                <a:close/>
              </a:path>
            </a:pathLst>
          </a:custGeom>
          <a:solidFill>
            <a:srgbClr val="7F7F7F">
              <a:alpha val="1412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grpSp>
        <p:nvGrpSpPr>
          <p:cNvPr id="268" name="Google Shape;268;p34"/>
          <p:cNvGrpSpPr/>
          <p:nvPr/>
        </p:nvGrpSpPr>
        <p:grpSpPr>
          <a:xfrm>
            <a:off x="331470" y="420942"/>
            <a:ext cx="846286" cy="635404"/>
            <a:chOff x="7393391" y="1075612"/>
            <a:chExt cx="1128381" cy="847205"/>
          </a:xfrm>
        </p:grpSpPr>
        <p:sp>
          <p:nvSpPr>
            <p:cNvPr id="269" name="Google Shape;269;p34"/>
            <p:cNvSpPr/>
            <p:nvPr/>
          </p:nvSpPr>
          <p:spPr>
            <a:xfrm>
              <a:off x="7393391" y="1327438"/>
              <a:ext cx="675351" cy="595380"/>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chemeClr val="dk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70" name="Google Shape;270;p34"/>
            <p:cNvSpPr/>
            <p:nvPr/>
          </p:nvSpPr>
          <p:spPr>
            <a:xfrm>
              <a:off x="7971281" y="1075612"/>
              <a:ext cx="550491" cy="485307"/>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chemeClr val="dk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grpSp>
      <p:pic>
        <p:nvPicPr>
          <p:cNvPr id="271" name="Google Shape;271;p34"/>
          <p:cNvPicPr preferRelativeResize="0"/>
          <p:nvPr/>
        </p:nvPicPr>
        <p:blipFill rotWithShape="1">
          <a:blip r:embed="rId3">
            <a:alphaModFix/>
          </a:blip>
          <a:srcRect b="0" l="0" r="0" t="0"/>
          <a:stretch/>
        </p:blipFill>
        <p:spPr>
          <a:xfrm>
            <a:off x="1793643" y="1675081"/>
            <a:ext cx="4339763" cy="23136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35"/>
          <p:cNvSpPr txBox="1"/>
          <p:nvPr>
            <p:ph idx="1" type="body"/>
          </p:nvPr>
        </p:nvSpPr>
        <p:spPr>
          <a:xfrm>
            <a:off x="1038229" y="938606"/>
            <a:ext cx="6544500" cy="3263400"/>
          </a:xfrm>
          <a:prstGeom prst="rect">
            <a:avLst/>
          </a:prstGeom>
          <a:noFill/>
          <a:ln>
            <a:noFill/>
          </a:ln>
        </p:spPr>
        <p:txBody>
          <a:bodyPr anchorCtr="0" anchor="t" bIns="34275" lIns="68575" spcFirstLastPara="1" rIns="68575" wrap="square" tIns="34275">
            <a:normAutofit lnSpcReduction="10000"/>
          </a:bodyPr>
          <a:lstStyle/>
          <a:p>
            <a:pPr indent="0" lvl="0" marL="0" rtl="0" algn="l">
              <a:lnSpc>
                <a:spcPct val="115000"/>
              </a:lnSpc>
              <a:spcBef>
                <a:spcPts val="0"/>
              </a:spcBef>
              <a:spcAft>
                <a:spcPts val="0"/>
              </a:spcAft>
              <a:buClr>
                <a:schemeClr val="dk1"/>
              </a:buClr>
              <a:buSzPts val="800"/>
              <a:buFont typeface="Arial"/>
              <a:buNone/>
            </a:pPr>
            <a:r>
              <a:rPr b="1" lang="it" sz="1400"/>
              <a:t>Ottenere il consenso quando necessario</a:t>
            </a:r>
            <a:endParaRPr b="1" sz="1400"/>
          </a:p>
          <a:p>
            <a:pPr indent="0" lvl="0" marL="0" rtl="0" algn="l">
              <a:lnSpc>
                <a:spcPct val="100000"/>
              </a:lnSpc>
              <a:spcBef>
                <a:spcPts val="0"/>
              </a:spcBef>
              <a:spcAft>
                <a:spcPts val="0"/>
              </a:spcAft>
              <a:buClr>
                <a:schemeClr val="dk1"/>
              </a:buClr>
              <a:buSzPts val="800"/>
              <a:buFont typeface="Arial"/>
              <a:buNone/>
            </a:pPr>
            <a:r>
              <a:rPr lang="it" sz="1400"/>
              <a:t>Il consenso è ora più profondamente regolamentato dal GDPR. Secondo il</a:t>
            </a:r>
            <a:endParaRPr sz="1400"/>
          </a:p>
          <a:p>
            <a:pPr indent="0" lvl="0" marL="0" rtl="0" algn="l">
              <a:lnSpc>
                <a:spcPct val="100000"/>
              </a:lnSpc>
              <a:spcBef>
                <a:spcPts val="0"/>
              </a:spcBef>
              <a:spcAft>
                <a:spcPts val="0"/>
              </a:spcAft>
              <a:buClr>
                <a:schemeClr val="dk1"/>
              </a:buClr>
              <a:buSzPts val="800"/>
              <a:buFont typeface="Arial"/>
              <a:buNone/>
            </a:pPr>
            <a:r>
              <a:rPr lang="it" sz="1400"/>
              <a:t>Il consenso deve essere chiaro, specifico, inequivocabile e caratterizzato da una</a:t>
            </a:r>
            <a:endParaRPr sz="1400"/>
          </a:p>
          <a:p>
            <a:pPr indent="0" lvl="0" marL="0" rtl="0" algn="l">
              <a:lnSpc>
                <a:spcPct val="100000"/>
              </a:lnSpc>
              <a:spcBef>
                <a:spcPts val="0"/>
              </a:spcBef>
              <a:spcAft>
                <a:spcPts val="0"/>
              </a:spcAft>
              <a:buClr>
                <a:schemeClr val="dk1"/>
              </a:buClr>
              <a:buSzPts val="800"/>
              <a:buFont typeface="Arial"/>
              <a:buNone/>
            </a:pPr>
            <a:r>
              <a:rPr lang="it" sz="1400"/>
              <a:t>azione di approvazione.</a:t>
            </a:r>
            <a:endParaRPr sz="1400"/>
          </a:p>
          <a:p>
            <a:pPr indent="0" lvl="0" marL="0" rtl="0" algn="l">
              <a:lnSpc>
                <a:spcPct val="100000"/>
              </a:lnSpc>
              <a:spcBef>
                <a:spcPts val="0"/>
              </a:spcBef>
              <a:spcAft>
                <a:spcPts val="0"/>
              </a:spcAft>
              <a:buClr>
                <a:schemeClr val="dk1"/>
              </a:buClr>
              <a:buSzPts val="800"/>
              <a:buFont typeface="Arial"/>
              <a:buNone/>
            </a:pPr>
            <a:r>
              <a:t/>
            </a:r>
            <a:endParaRPr sz="1400"/>
          </a:p>
          <a:p>
            <a:pPr indent="0" lvl="0" marL="0" rtl="0" algn="l">
              <a:lnSpc>
                <a:spcPct val="100000"/>
              </a:lnSpc>
              <a:spcBef>
                <a:spcPts val="0"/>
              </a:spcBef>
              <a:spcAft>
                <a:spcPts val="0"/>
              </a:spcAft>
              <a:buClr>
                <a:schemeClr val="dk1"/>
              </a:buClr>
              <a:buSzPts val="800"/>
              <a:buFont typeface="Arial"/>
              <a:buNone/>
            </a:pPr>
            <a:r>
              <a:rPr lang="it" sz="1400"/>
              <a:t>Per ottenere un consenso esplicito, è possibile far spuntare agli utenti una casella in cui si dichiara che, spuntando la casella, si accettano le vostre politiche. Inoltre, il consenso deve essere facile da revocare e deve essere dato solo da utenti di età superiore ai 13 anni o approvato da un genitore.</a:t>
            </a:r>
            <a:endParaRPr sz="1400"/>
          </a:p>
          <a:p>
            <a:pPr indent="0" lvl="0" marL="0" rtl="0" algn="l">
              <a:lnSpc>
                <a:spcPct val="100000"/>
              </a:lnSpc>
              <a:spcBef>
                <a:spcPts val="0"/>
              </a:spcBef>
              <a:spcAft>
                <a:spcPts val="0"/>
              </a:spcAft>
              <a:buClr>
                <a:schemeClr val="dk1"/>
              </a:buClr>
              <a:buSzPts val="800"/>
              <a:buFont typeface="Arial"/>
              <a:buNone/>
            </a:pPr>
            <a:r>
              <a:t/>
            </a:r>
            <a:endParaRPr sz="1400"/>
          </a:p>
          <a:p>
            <a:pPr indent="0" lvl="0" marL="0" rtl="0" algn="l">
              <a:lnSpc>
                <a:spcPct val="115000"/>
              </a:lnSpc>
              <a:spcBef>
                <a:spcPts val="0"/>
              </a:spcBef>
              <a:spcAft>
                <a:spcPts val="0"/>
              </a:spcAft>
              <a:buClr>
                <a:schemeClr val="dk1"/>
              </a:buClr>
              <a:buSzPts val="800"/>
              <a:buFont typeface="Arial"/>
              <a:buNone/>
            </a:pPr>
            <a:r>
              <a:rPr lang="it" sz="1400"/>
              <a:t>Ecco come PayPal ottiene il consenso esplicito dei suoi utenti prima di creare</a:t>
            </a:r>
            <a:endParaRPr sz="1400"/>
          </a:p>
          <a:p>
            <a:pPr indent="0" lvl="0" marL="0" rtl="0" algn="l">
              <a:lnSpc>
                <a:spcPct val="115000"/>
              </a:lnSpc>
              <a:spcBef>
                <a:spcPts val="0"/>
              </a:spcBef>
              <a:spcAft>
                <a:spcPts val="0"/>
              </a:spcAft>
              <a:buSzPts val="1400"/>
              <a:buNone/>
            </a:pPr>
            <a:r>
              <a:rPr lang="it" sz="1400"/>
              <a:t>conti:</a:t>
            </a:r>
            <a:endParaRPr sz="1400"/>
          </a:p>
          <a:p>
            <a:pPr indent="0" lvl="0" marL="0" rtl="0" algn="l">
              <a:lnSpc>
                <a:spcPct val="115000"/>
              </a:lnSpc>
              <a:spcBef>
                <a:spcPts val="0"/>
              </a:spcBef>
              <a:spcAft>
                <a:spcPts val="0"/>
              </a:spcAft>
              <a:buClr>
                <a:schemeClr val="dk1"/>
              </a:buClr>
              <a:buSzPts val="800"/>
              <a:buFont typeface="Arial"/>
              <a:buNone/>
            </a:pPr>
            <a:r>
              <a:t/>
            </a:r>
            <a:endParaRPr sz="1400"/>
          </a:p>
          <a:p>
            <a:pPr indent="0" lvl="0" marL="0" rtl="0" algn="l">
              <a:lnSpc>
                <a:spcPct val="90000"/>
              </a:lnSpc>
              <a:spcBef>
                <a:spcPts val="800"/>
              </a:spcBef>
              <a:spcAft>
                <a:spcPts val="0"/>
              </a:spcAft>
              <a:buSzPts val="1400"/>
              <a:buNone/>
            </a:pPr>
            <a:r>
              <a:t/>
            </a:r>
            <a:endParaRPr/>
          </a:p>
        </p:txBody>
      </p:sp>
      <p:sp>
        <p:nvSpPr>
          <p:cNvPr id="277" name="Google Shape;277;p35"/>
          <p:cNvSpPr/>
          <p:nvPr/>
        </p:nvSpPr>
        <p:spPr>
          <a:xfrm>
            <a:off x="3536343" y="0"/>
            <a:ext cx="5607658" cy="5143500"/>
          </a:xfrm>
          <a:custGeom>
            <a:rect b="b" l="l" r="r" t="t"/>
            <a:pathLst>
              <a:path extrusionOk="0" h="6858000" w="7476877">
                <a:moveTo>
                  <a:pt x="637332" y="4332728"/>
                </a:moveTo>
                <a:cubicBezTo>
                  <a:pt x="637332" y="4332728"/>
                  <a:pt x="637332" y="4332728"/>
                  <a:pt x="1576347" y="4332728"/>
                </a:cubicBezTo>
                <a:cubicBezTo>
                  <a:pt x="1635163" y="4332728"/>
                  <a:pt x="1691949" y="4365681"/>
                  <a:pt x="1720345" y="4419228"/>
                </a:cubicBezTo>
                <a:cubicBezTo>
                  <a:pt x="1720345" y="4419228"/>
                  <a:pt x="1720345" y="4419228"/>
                  <a:pt x="2190864" y="5245095"/>
                </a:cubicBezTo>
                <a:cubicBezTo>
                  <a:pt x="2221287" y="5296583"/>
                  <a:pt x="2221287" y="5362488"/>
                  <a:pt x="2190864" y="5413976"/>
                </a:cubicBezTo>
                <a:cubicBezTo>
                  <a:pt x="2190864" y="5413976"/>
                  <a:pt x="2190864" y="5413976"/>
                  <a:pt x="1720345" y="6239844"/>
                </a:cubicBezTo>
                <a:cubicBezTo>
                  <a:pt x="1691949" y="6293391"/>
                  <a:pt x="1635163" y="6326343"/>
                  <a:pt x="1576347" y="6326343"/>
                </a:cubicBezTo>
                <a:cubicBezTo>
                  <a:pt x="1576347" y="6326343"/>
                  <a:pt x="1576347" y="6326343"/>
                  <a:pt x="637332" y="6326343"/>
                </a:cubicBezTo>
                <a:cubicBezTo>
                  <a:pt x="576490" y="6326343"/>
                  <a:pt x="521732" y="6293391"/>
                  <a:pt x="491309" y="6239844"/>
                </a:cubicBezTo>
                <a:cubicBezTo>
                  <a:pt x="491309" y="6239844"/>
                  <a:pt x="491309" y="6239844"/>
                  <a:pt x="22817" y="5413976"/>
                </a:cubicBezTo>
                <a:cubicBezTo>
                  <a:pt x="-7605" y="5362488"/>
                  <a:pt x="-7605" y="5296583"/>
                  <a:pt x="22817" y="5245095"/>
                </a:cubicBezTo>
                <a:cubicBezTo>
                  <a:pt x="22817" y="5245095"/>
                  <a:pt x="22817" y="5245095"/>
                  <a:pt x="491309" y="4419228"/>
                </a:cubicBezTo>
                <a:cubicBezTo>
                  <a:pt x="521732" y="4365681"/>
                  <a:pt x="576490" y="4332728"/>
                  <a:pt x="637332" y="4332728"/>
                </a:cubicBezTo>
                <a:close/>
                <a:moveTo>
                  <a:pt x="3853980" y="0"/>
                </a:moveTo>
                <a:lnTo>
                  <a:pt x="5043644" y="0"/>
                </a:lnTo>
                <a:lnTo>
                  <a:pt x="5083740" y="70378"/>
                </a:lnTo>
                <a:cubicBezTo>
                  <a:pt x="5127533" y="147245"/>
                  <a:pt x="5174639" y="229925"/>
                  <a:pt x="5225307" y="318859"/>
                </a:cubicBezTo>
                <a:cubicBezTo>
                  <a:pt x="5271897" y="397715"/>
                  <a:pt x="5271897" y="498649"/>
                  <a:pt x="5225307" y="577503"/>
                </a:cubicBezTo>
                <a:cubicBezTo>
                  <a:pt x="5225307" y="577503"/>
                  <a:pt x="5225307" y="577503"/>
                  <a:pt x="4504695" y="1842337"/>
                </a:cubicBezTo>
                <a:cubicBezTo>
                  <a:pt x="4461209" y="1924345"/>
                  <a:pt x="4374239" y="1974811"/>
                  <a:pt x="4284162" y="1974811"/>
                </a:cubicBezTo>
                <a:cubicBezTo>
                  <a:pt x="4284162" y="1974811"/>
                  <a:pt x="4284162" y="1974811"/>
                  <a:pt x="2846045" y="1974811"/>
                </a:cubicBezTo>
                <a:cubicBezTo>
                  <a:pt x="2822750" y="1974811"/>
                  <a:pt x="2800035" y="1971656"/>
                  <a:pt x="2778342" y="1965645"/>
                </a:cubicBezTo>
                <a:lnTo>
                  <a:pt x="2731777" y="1945746"/>
                </a:lnTo>
                <a:lnTo>
                  <a:pt x="2760233" y="1895581"/>
                </a:lnTo>
                <a:cubicBezTo>
                  <a:pt x="3017539" y="1441999"/>
                  <a:pt x="3346890" y="861413"/>
                  <a:pt x="3768459" y="118263"/>
                </a:cubicBezTo>
                <a:cubicBezTo>
                  <a:pt x="3784101" y="90729"/>
                  <a:pt x="3801308" y="64519"/>
                  <a:pt x="3819932" y="39732"/>
                </a:cubicBezTo>
                <a:close/>
                <a:moveTo>
                  <a:pt x="1880237" y="0"/>
                </a:moveTo>
                <a:lnTo>
                  <a:pt x="2102124" y="0"/>
                </a:lnTo>
                <a:lnTo>
                  <a:pt x="2086946" y="26756"/>
                </a:lnTo>
                <a:cubicBezTo>
                  <a:pt x="1911773" y="335552"/>
                  <a:pt x="1911773" y="335552"/>
                  <a:pt x="1911773" y="335552"/>
                </a:cubicBezTo>
                <a:cubicBezTo>
                  <a:pt x="1865182" y="414408"/>
                  <a:pt x="1865182" y="515344"/>
                  <a:pt x="1911773" y="594199"/>
                </a:cubicBezTo>
                <a:cubicBezTo>
                  <a:pt x="2629280" y="1859030"/>
                  <a:pt x="2629280" y="1859030"/>
                  <a:pt x="2629280" y="1859030"/>
                </a:cubicBezTo>
                <a:cubicBezTo>
                  <a:pt x="2652576" y="1900035"/>
                  <a:pt x="2685189" y="1933154"/>
                  <a:pt x="2723627" y="1956020"/>
                </a:cubicBezTo>
                <a:lnTo>
                  <a:pt x="2734544" y="1960685"/>
                </a:lnTo>
                <a:lnTo>
                  <a:pt x="2676021" y="2063851"/>
                </a:lnTo>
                <a:lnTo>
                  <a:pt x="2632495" y="2140578"/>
                </a:lnTo>
                <a:lnTo>
                  <a:pt x="2677641" y="2159871"/>
                </a:lnTo>
                <a:cubicBezTo>
                  <a:pt x="2702113" y="2166652"/>
                  <a:pt x="2727732" y="2170210"/>
                  <a:pt x="2754009" y="2170210"/>
                </a:cubicBezTo>
                <a:cubicBezTo>
                  <a:pt x="4376198" y="2170210"/>
                  <a:pt x="4376198" y="2170210"/>
                  <a:pt x="4376198" y="2170210"/>
                </a:cubicBezTo>
                <a:cubicBezTo>
                  <a:pt x="4477805" y="2170210"/>
                  <a:pt x="4575904" y="2113286"/>
                  <a:pt x="4624956" y="2020780"/>
                </a:cubicBezTo>
                <a:cubicBezTo>
                  <a:pt x="5437803" y="594055"/>
                  <a:pt x="5437803" y="594055"/>
                  <a:pt x="5437803" y="594055"/>
                </a:cubicBezTo>
                <a:cubicBezTo>
                  <a:pt x="5490358" y="505109"/>
                  <a:pt x="5490358" y="391256"/>
                  <a:pt x="5437803" y="302307"/>
                </a:cubicBezTo>
                <a:cubicBezTo>
                  <a:pt x="5387000" y="213137"/>
                  <a:pt x="5339373" y="129540"/>
                  <a:pt x="5294722" y="51168"/>
                </a:cubicBezTo>
                <a:lnTo>
                  <a:pt x="5265570" y="0"/>
                </a:lnTo>
                <a:lnTo>
                  <a:pt x="7476877" y="0"/>
                </a:lnTo>
                <a:lnTo>
                  <a:pt x="7476877" y="6858000"/>
                </a:lnTo>
                <a:lnTo>
                  <a:pt x="3343303" y="6858000"/>
                </a:lnTo>
                <a:lnTo>
                  <a:pt x="3297958" y="6778065"/>
                </a:lnTo>
                <a:cubicBezTo>
                  <a:pt x="3015657" y="6280421"/>
                  <a:pt x="2563976" y="5484189"/>
                  <a:pt x="1841286" y="4210218"/>
                </a:cubicBezTo>
                <a:cubicBezTo>
                  <a:pt x="1716144" y="3998418"/>
                  <a:pt x="1716144" y="3727316"/>
                  <a:pt x="1841286" y="3515516"/>
                </a:cubicBezTo>
                <a:cubicBezTo>
                  <a:pt x="1841286" y="3515516"/>
                  <a:pt x="1841286" y="3515516"/>
                  <a:pt x="2556859" y="2254092"/>
                </a:cubicBezTo>
                <a:lnTo>
                  <a:pt x="2617166" y="2147787"/>
                </a:lnTo>
                <a:lnTo>
                  <a:pt x="2615044" y="2146880"/>
                </a:lnTo>
                <a:cubicBezTo>
                  <a:pt x="2571686" y="2121084"/>
                  <a:pt x="2534897" y="2083728"/>
                  <a:pt x="2508620" y="2037473"/>
                </a:cubicBezTo>
                <a:cubicBezTo>
                  <a:pt x="2508620" y="2037473"/>
                  <a:pt x="2508620" y="2037473"/>
                  <a:pt x="1699276" y="610749"/>
                </a:cubicBezTo>
                <a:cubicBezTo>
                  <a:pt x="1646720" y="521803"/>
                  <a:pt x="1646720" y="407950"/>
                  <a:pt x="1699276" y="319000"/>
                </a:cubicBezTo>
                <a:cubicBezTo>
                  <a:pt x="1699276" y="319000"/>
                  <a:pt x="1699276" y="319000"/>
                  <a:pt x="1843322" y="65075"/>
                </a:cubicBezTo>
                <a:close/>
              </a:path>
            </a:pathLst>
          </a:custGeom>
          <a:solidFill>
            <a:srgbClr val="7F7F7F">
              <a:alpha val="1412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grpSp>
        <p:nvGrpSpPr>
          <p:cNvPr id="278" name="Google Shape;278;p35"/>
          <p:cNvGrpSpPr/>
          <p:nvPr/>
        </p:nvGrpSpPr>
        <p:grpSpPr>
          <a:xfrm>
            <a:off x="331470" y="420942"/>
            <a:ext cx="846286" cy="635404"/>
            <a:chOff x="7393391" y="1075612"/>
            <a:chExt cx="1128381" cy="847205"/>
          </a:xfrm>
        </p:grpSpPr>
        <p:sp>
          <p:nvSpPr>
            <p:cNvPr id="279" name="Google Shape;279;p35"/>
            <p:cNvSpPr/>
            <p:nvPr/>
          </p:nvSpPr>
          <p:spPr>
            <a:xfrm>
              <a:off x="7393391" y="1327438"/>
              <a:ext cx="675351" cy="595380"/>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chemeClr val="dk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80" name="Google Shape;280;p35"/>
            <p:cNvSpPr/>
            <p:nvPr/>
          </p:nvSpPr>
          <p:spPr>
            <a:xfrm>
              <a:off x="7971281" y="1075612"/>
              <a:ext cx="550491" cy="485307"/>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chemeClr val="dk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grpSp>
      <p:pic>
        <p:nvPicPr>
          <p:cNvPr id="281" name="Google Shape;281;p35"/>
          <p:cNvPicPr preferRelativeResize="0"/>
          <p:nvPr/>
        </p:nvPicPr>
        <p:blipFill rotWithShape="1">
          <a:blip r:embed="rId3">
            <a:alphaModFix/>
          </a:blip>
          <a:srcRect b="0" l="0" r="0" t="0"/>
          <a:stretch/>
        </p:blipFill>
        <p:spPr>
          <a:xfrm>
            <a:off x="2086925" y="3251146"/>
            <a:ext cx="3450431" cy="142160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36"/>
          <p:cNvSpPr txBox="1"/>
          <p:nvPr>
            <p:ph type="title"/>
          </p:nvPr>
        </p:nvSpPr>
        <p:spPr>
          <a:xfrm>
            <a:off x="971321" y="1056347"/>
            <a:ext cx="7886700" cy="994200"/>
          </a:xfrm>
          <a:prstGeom prst="rect">
            <a:avLst/>
          </a:prstGeom>
          <a:noFill/>
          <a:ln>
            <a:noFill/>
          </a:ln>
        </p:spPr>
        <p:txBody>
          <a:bodyPr anchorCtr="0" anchor="ctr" bIns="34275" lIns="68575" spcFirstLastPara="1" rIns="68575" wrap="square" tIns="34275">
            <a:noAutofit/>
          </a:bodyPr>
          <a:lstStyle/>
          <a:p>
            <a:pPr indent="0" lvl="0" marL="0" rtl="0" algn="l">
              <a:lnSpc>
                <a:spcPct val="100000"/>
              </a:lnSpc>
              <a:spcBef>
                <a:spcPts val="0"/>
              </a:spcBef>
              <a:spcAft>
                <a:spcPts val="0"/>
              </a:spcAft>
              <a:buClr>
                <a:schemeClr val="dk1"/>
              </a:buClr>
              <a:buSzPts val="800"/>
              <a:buFont typeface="Arial"/>
              <a:buNone/>
            </a:pPr>
            <a:r>
              <a:rPr lang="it" sz="1400"/>
              <a:t>Il consenso è richiesto anche per l'utilizzo di cookie di siti web che tracciano i cittadini dell'UE.</a:t>
            </a:r>
            <a:endParaRPr sz="1400"/>
          </a:p>
          <a:p>
            <a:pPr indent="0" lvl="0" marL="0" rtl="0" algn="l">
              <a:lnSpc>
                <a:spcPct val="100000"/>
              </a:lnSpc>
              <a:spcBef>
                <a:spcPts val="0"/>
              </a:spcBef>
              <a:spcAft>
                <a:spcPts val="0"/>
              </a:spcAft>
              <a:buClr>
                <a:schemeClr val="dk1"/>
              </a:buClr>
              <a:buSzPts val="800"/>
              <a:buFont typeface="Arial"/>
              <a:buNone/>
            </a:pPr>
            <a:r>
              <a:rPr i="1" lang="it" sz="1400"/>
              <a:t>Engine Yard </a:t>
            </a:r>
            <a:r>
              <a:rPr lang="it" sz="1400"/>
              <a:t>soddisfa in modo appropriato questo requisito offrendo ai propri utenti opzioni relative ai cookie, come illustrato di seguito:</a:t>
            </a:r>
            <a:endParaRPr sz="1400"/>
          </a:p>
          <a:p>
            <a:pPr indent="0" lvl="0" marL="0" rtl="0" algn="l">
              <a:lnSpc>
                <a:spcPct val="90000"/>
              </a:lnSpc>
              <a:spcBef>
                <a:spcPts val="0"/>
              </a:spcBef>
              <a:spcAft>
                <a:spcPts val="0"/>
              </a:spcAft>
              <a:buSzPts val="1400"/>
              <a:buNone/>
            </a:pPr>
            <a:r>
              <a:t/>
            </a:r>
            <a:endParaRPr/>
          </a:p>
        </p:txBody>
      </p:sp>
      <p:sp>
        <p:nvSpPr>
          <p:cNvPr id="287" name="Google Shape;287;p36"/>
          <p:cNvSpPr/>
          <p:nvPr/>
        </p:nvSpPr>
        <p:spPr>
          <a:xfrm>
            <a:off x="3536343" y="0"/>
            <a:ext cx="5607658" cy="5143500"/>
          </a:xfrm>
          <a:custGeom>
            <a:rect b="b" l="l" r="r" t="t"/>
            <a:pathLst>
              <a:path extrusionOk="0" h="6858000" w="7476877">
                <a:moveTo>
                  <a:pt x="637332" y="4332728"/>
                </a:moveTo>
                <a:cubicBezTo>
                  <a:pt x="637332" y="4332728"/>
                  <a:pt x="637332" y="4332728"/>
                  <a:pt x="1576347" y="4332728"/>
                </a:cubicBezTo>
                <a:cubicBezTo>
                  <a:pt x="1635163" y="4332728"/>
                  <a:pt x="1691949" y="4365681"/>
                  <a:pt x="1720345" y="4419228"/>
                </a:cubicBezTo>
                <a:cubicBezTo>
                  <a:pt x="1720345" y="4419228"/>
                  <a:pt x="1720345" y="4419228"/>
                  <a:pt x="2190864" y="5245095"/>
                </a:cubicBezTo>
                <a:cubicBezTo>
                  <a:pt x="2221287" y="5296583"/>
                  <a:pt x="2221287" y="5362488"/>
                  <a:pt x="2190864" y="5413976"/>
                </a:cubicBezTo>
                <a:cubicBezTo>
                  <a:pt x="2190864" y="5413976"/>
                  <a:pt x="2190864" y="5413976"/>
                  <a:pt x="1720345" y="6239844"/>
                </a:cubicBezTo>
                <a:cubicBezTo>
                  <a:pt x="1691949" y="6293391"/>
                  <a:pt x="1635163" y="6326343"/>
                  <a:pt x="1576347" y="6326343"/>
                </a:cubicBezTo>
                <a:cubicBezTo>
                  <a:pt x="1576347" y="6326343"/>
                  <a:pt x="1576347" y="6326343"/>
                  <a:pt x="637332" y="6326343"/>
                </a:cubicBezTo>
                <a:cubicBezTo>
                  <a:pt x="576490" y="6326343"/>
                  <a:pt x="521732" y="6293391"/>
                  <a:pt x="491309" y="6239844"/>
                </a:cubicBezTo>
                <a:cubicBezTo>
                  <a:pt x="491309" y="6239844"/>
                  <a:pt x="491309" y="6239844"/>
                  <a:pt x="22817" y="5413976"/>
                </a:cubicBezTo>
                <a:cubicBezTo>
                  <a:pt x="-7605" y="5362488"/>
                  <a:pt x="-7605" y="5296583"/>
                  <a:pt x="22817" y="5245095"/>
                </a:cubicBezTo>
                <a:cubicBezTo>
                  <a:pt x="22817" y="5245095"/>
                  <a:pt x="22817" y="5245095"/>
                  <a:pt x="491309" y="4419228"/>
                </a:cubicBezTo>
                <a:cubicBezTo>
                  <a:pt x="521732" y="4365681"/>
                  <a:pt x="576490" y="4332728"/>
                  <a:pt x="637332" y="4332728"/>
                </a:cubicBezTo>
                <a:close/>
                <a:moveTo>
                  <a:pt x="3853980" y="0"/>
                </a:moveTo>
                <a:lnTo>
                  <a:pt x="5043644" y="0"/>
                </a:lnTo>
                <a:lnTo>
                  <a:pt x="5083740" y="70378"/>
                </a:lnTo>
                <a:cubicBezTo>
                  <a:pt x="5127533" y="147245"/>
                  <a:pt x="5174639" y="229925"/>
                  <a:pt x="5225307" y="318859"/>
                </a:cubicBezTo>
                <a:cubicBezTo>
                  <a:pt x="5271897" y="397715"/>
                  <a:pt x="5271897" y="498649"/>
                  <a:pt x="5225307" y="577503"/>
                </a:cubicBezTo>
                <a:cubicBezTo>
                  <a:pt x="5225307" y="577503"/>
                  <a:pt x="5225307" y="577503"/>
                  <a:pt x="4504695" y="1842337"/>
                </a:cubicBezTo>
                <a:cubicBezTo>
                  <a:pt x="4461209" y="1924345"/>
                  <a:pt x="4374239" y="1974811"/>
                  <a:pt x="4284162" y="1974811"/>
                </a:cubicBezTo>
                <a:cubicBezTo>
                  <a:pt x="4284162" y="1974811"/>
                  <a:pt x="4284162" y="1974811"/>
                  <a:pt x="2846045" y="1974811"/>
                </a:cubicBezTo>
                <a:cubicBezTo>
                  <a:pt x="2822750" y="1974811"/>
                  <a:pt x="2800035" y="1971656"/>
                  <a:pt x="2778342" y="1965645"/>
                </a:cubicBezTo>
                <a:lnTo>
                  <a:pt x="2731777" y="1945746"/>
                </a:lnTo>
                <a:lnTo>
                  <a:pt x="2760233" y="1895581"/>
                </a:lnTo>
                <a:cubicBezTo>
                  <a:pt x="3017539" y="1441999"/>
                  <a:pt x="3346890" y="861413"/>
                  <a:pt x="3768459" y="118263"/>
                </a:cubicBezTo>
                <a:cubicBezTo>
                  <a:pt x="3784101" y="90729"/>
                  <a:pt x="3801308" y="64519"/>
                  <a:pt x="3819932" y="39732"/>
                </a:cubicBezTo>
                <a:close/>
                <a:moveTo>
                  <a:pt x="1880237" y="0"/>
                </a:moveTo>
                <a:lnTo>
                  <a:pt x="2102124" y="0"/>
                </a:lnTo>
                <a:lnTo>
                  <a:pt x="2086946" y="26756"/>
                </a:lnTo>
                <a:cubicBezTo>
                  <a:pt x="1911773" y="335552"/>
                  <a:pt x="1911773" y="335552"/>
                  <a:pt x="1911773" y="335552"/>
                </a:cubicBezTo>
                <a:cubicBezTo>
                  <a:pt x="1865182" y="414408"/>
                  <a:pt x="1865182" y="515344"/>
                  <a:pt x="1911773" y="594199"/>
                </a:cubicBezTo>
                <a:cubicBezTo>
                  <a:pt x="2629280" y="1859030"/>
                  <a:pt x="2629280" y="1859030"/>
                  <a:pt x="2629280" y="1859030"/>
                </a:cubicBezTo>
                <a:cubicBezTo>
                  <a:pt x="2652576" y="1900035"/>
                  <a:pt x="2685189" y="1933154"/>
                  <a:pt x="2723627" y="1956020"/>
                </a:cubicBezTo>
                <a:lnTo>
                  <a:pt x="2734544" y="1960685"/>
                </a:lnTo>
                <a:lnTo>
                  <a:pt x="2676021" y="2063851"/>
                </a:lnTo>
                <a:lnTo>
                  <a:pt x="2632495" y="2140578"/>
                </a:lnTo>
                <a:lnTo>
                  <a:pt x="2677641" y="2159871"/>
                </a:lnTo>
                <a:cubicBezTo>
                  <a:pt x="2702113" y="2166652"/>
                  <a:pt x="2727732" y="2170210"/>
                  <a:pt x="2754009" y="2170210"/>
                </a:cubicBezTo>
                <a:cubicBezTo>
                  <a:pt x="4376198" y="2170210"/>
                  <a:pt x="4376198" y="2170210"/>
                  <a:pt x="4376198" y="2170210"/>
                </a:cubicBezTo>
                <a:cubicBezTo>
                  <a:pt x="4477805" y="2170210"/>
                  <a:pt x="4575904" y="2113286"/>
                  <a:pt x="4624956" y="2020780"/>
                </a:cubicBezTo>
                <a:cubicBezTo>
                  <a:pt x="5437803" y="594055"/>
                  <a:pt x="5437803" y="594055"/>
                  <a:pt x="5437803" y="594055"/>
                </a:cubicBezTo>
                <a:cubicBezTo>
                  <a:pt x="5490358" y="505109"/>
                  <a:pt x="5490358" y="391256"/>
                  <a:pt x="5437803" y="302307"/>
                </a:cubicBezTo>
                <a:cubicBezTo>
                  <a:pt x="5387000" y="213137"/>
                  <a:pt x="5339373" y="129540"/>
                  <a:pt x="5294722" y="51168"/>
                </a:cubicBezTo>
                <a:lnTo>
                  <a:pt x="5265570" y="0"/>
                </a:lnTo>
                <a:lnTo>
                  <a:pt x="7476877" y="0"/>
                </a:lnTo>
                <a:lnTo>
                  <a:pt x="7476877" y="6858000"/>
                </a:lnTo>
                <a:lnTo>
                  <a:pt x="3343303" y="6858000"/>
                </a:lnTo>
                <a:lnTo>
                  <a:pt x="3297958" y="6778065"/>
                </a:lnTo>
                <a:cubicBezTo>
                  <a:pt x="3015657" y="6280421"/>
                  <a:pt x="2563976" y="5484189"/>
                  <a:pt x="1841286" y="4210218"/>
                </a:cubicBezTo>
                <a:cubicBezTo>
                  <a:pt x="1716144" y="3998418"/>
                  <a:pt x="1716144" y="3727316"/>
                  <a:pt x="1841286" y="3515516"/>
                </a:cubicBezTo>
                <a:cubicBezTo>
                  <a:pt x="1841286" y="3515516"/>
                  <a:pt x="1841286" y="3515516"/>
                  <a:pt x="2556859" y="2254092"/>
                </a:cubicBezTo>
                <a:lnTo>
                  <a:pt x="2617166" y="2147787"/>
                </a:lnTo>
                <a:lnTo>
                  <a:pt x="2615044" y="2146880"/>
                </a:lnTo>
                <a:cubicBezTo>
                  <a:pt x="2571686" y="2121084"/>
                  <a:pt x="2534897" y="2083728"/>
                  <a:pt x="2508620" y="2037473"/>
                </a:cubicBezTo>
                <a:cubicBezTo>
                  <a:pt x="2508620" y="2037473"/>
                  <a:pt x="2508620" y="2037473"/>
                  <a:pt x="1699276" y="610749"/>
                </a:cubicBezTo>
                <a:cubicBezTo>
                  <a:pt x="1646720" y="521803"/>
                  <a:pt x="1646720" y="407950"/>
                  <a:pt x="1699276" y="319000"/>
                </a:cubicBezTo>
                <a:cubicBezTo>
                  <a:pt x="1699276" y="319000"/>
                  <a:pt x="1699276" y="319000"/>
                  <a:pt x="1843322" y="65075"/>
                </a:cubicBezTo>
                <a:close/>
              </a:path>
            </a:pathLst>
          </a:custGeom>
          <a:solidFill>
            <a:srgbClr val="7F7F7F">
              <a:alpha val="1412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id="288" name="Google Shape;288;p36"/>
          <p:cNvPicPr preferRelativeResize="0"/>
          <p:nvPr/>
        </p:nvPicPr>
        <p:blipFill rotWithShape="1">
          <a:blip r:embed="rId3">
            <a:alphaModFix/>
          </a:blip>
          <a:srcRect b="0" l="0" r="0" t="0"/>
          <a:stretch/>
        </p:blipFill>
        <p:spPr>
          <a:xfrm>
            <a:off x="2298205" y="2050621"/>
            <a:ext cx="2616467" cy="1488844"/>
          </a:xfrm>
          <a:prstGeom prst="rect">
            <a:avLst/>
          </a:prstGeom>
          <a:noFill/>
          <a:ln>
            <a:noFill/>
          </a:ln>
        </p:spPr>
      </p:pic>
      <p:grpSp>
        <p:nvGrpSpPr>
          <p:cNvPr id="289" name="Google Shape;289;p36"/>
          <p:cNvGrpSpPr/>
          <p:nvPr/>
        </p:nvGrpSpPr>
        <p:grpSpPr>
          <a:xfrm>
            <a:off x="331470" y="420942"/>
            <a:ext cx="846286" cy="635404"/>
            <a:chOff x="7393391" y="1075612"/>
            <a:chExt cx="1128381" cy="847205"/>
          </a:xfrm>
        </p:grpSpPr>
        <p:sp>
          <p:nvSpPr>
            <p:cNvPr id="290" name="Google Shape;290;p36"/>
            <p:cNvSpPr/>
            <p:nvPr/>
          </p:nvSpPr>
          <p:spPr>
            <a:xfrm>
              <a:off x="7393391" y="1327438"/>
              <a:ext cx="675351" cy="595380"/>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chemeClr val="dk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91" name="Google Shape;291;p36"/>
            <p:cNvSpPr/>
            <p:nvPr/>
          </p:nvSpPr>
          <p:spPr>
            <a:xfrm>
              <a:off x="7971281" y="1075612"/>
              <a:ext cx="550491" cy="485307"/>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chemeClr val="dk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37"/>
          <p:cNvSpPr txBox="1"/>
          <p:nvPr>
            <p:ph idx="1" type="body"/>
          </p:nvPr>
        </p:nvSpPr>
        <p:spPr>
          <a:xfrm>
            <a:off x="971321" y="843534"/>
            <a:ext cx="7886700" cy="3476100"/>
          </a:xfrm>
          <a:prstGeom prst="rect">
            <a:avLst/>
          </a:prstGeom>
          <a:noFill/>
          <a:ln>
            <a:noFill/>
          </a:ln>
        </p:spPr>
        <p:txBody>
          <a:bodyPr anchorCtr="0" anchor="ctr" bIns="34275" lIns="68575" spcFirstLastPara="1" rIns="68575" wrap="square" tIns="34275">
            <a:normAutofit lnSpcReduction="20000"/>
          </a:bodyPr>
          <a:lstStyle/>
          <a:p>
            <a:pPr indent="0" lvl="0" marL="0" rtl="0" algn="l">
              <a:lnSpc>
                <a:spcPct val="90000"/>
              </a:lnSpc>
              <a:spcBef>
                <a:spcPts val="800"/>
              </a:spcBef>
              <a:spcAft>
                <a:spcPts val="0"/>
              </a:spcAft>
              <a:buSzPts val="1400"/>
              <a:buNone/>
            </a:pPr>
            <a:r>
              <a:rPr b="1" lang="it" sz="1400"/>
              <a:t>Implementare la privacy by design</a:t>
            </a:r>
            <a:endParaRPr b="1" sz="1400"/>
          </a:p>
          <a:p>
            <a:pPr indent="0" lvl="0" marL="0" rtl="0" algn="l">
              <a:lnSpc>
                <a:spcPct val="100000"/>
              </a:lnSpc>
              <a:spcBef>
                <a:spcPts val="0"/>
              </a:spcBef>
              <a:spcAft>
                <a:spcPts val="0"/>
              </a:spcAft>
              <a:buClr>
                <a:schemeClr val="dk1"/>
              </a:buClr>
              <a:buSzPts val="800"/>
              <a:buFont typeface="Arial"/>
              <a:buNone/>
            </a:pPr>
            <a:r>
              <a:rPr lang="it" sz="1400"/>
              <a:t>La privacy by design è un concetto che richiede alle aziende di implementare i principi della privacy dei dati all'inizio di un nuovo prodotto o processo (cioè, per impostazione predefinita).</a:t>
            </a:r>
            <a:endParaRPr sz="1400"/>
          </a:p>
          <a:p>
            <a:pPr indent="0" lvl="0" marL="0" rtl="0" algn="l">
              <a:lnSpc>
                <a:spcPct val="100000"/>
              </a:lnSpc>
              <a:spcBef>
                <a:spcPts val="0"/>
              </a:spcBef>
              <a:spcAft>
                <a:spcPts val="0"/>
              </a:spcAft>
              <a:buSzPts val="1400"/>
              <a:buNone/>
            </a:pPr>
            <a:r>
              <a:rPr lang="it" sz="1400"/>
              <a:t>Nell'ambito di questo requisito devono essere osservati sette principi fondamentali per ridurre la raccolta dei dati e migliorare la sicurezza. Sono:</a:t>
            </a:r>
            <a:endParaRPr/>
          </a:p>
          <a:p>
            <a:pPr indent="0" lvl="0" marL="0" rtl="0" algn="l">
              <a:lnSpc>
                <a:spcPct val="100000"/>
              </a:lnSpc>
              <a:spcBef>
                <a:spcPts val="0"/>
              </a:spcBef>
              <a:spcAft>
                <a:spcPts val="0"/>
              </a:spcAft>
              <a:buSzPts val="1400"/>
              <a:buNone/>
            </a:pPr>
            <a:r>
              <a:t/>
            </a:r>
            <a:endParaRPr sz="1400"/>
          </a:p>
          <a:p>
            <a:pPr indent="-254000" lvl="0" marL="342900" rtl="0" algn="l">
              <a:lnSpc>
                <a:spcPct val="100000"/>
              </a:lnSpc>
              <a:spcBef>
                <a:spcPts val="0"/>
              </a:spcBef>
              <a:spcAft>
                <a:spcPts val="0"/>
              </a:spcAft>
              <a:buSzPts val="1400"/>
              <a:buChar char="❖"/>
            </a:pPr>
            <a:r>
              <a:rPr lang="it" sz="1400"/>
              <a:t>Cercare di prevenire le crisi piuttosto che cercare soluzioni.</a:t>
            </a:r>
            <a:endParaRPr/>
          </a:p>
          <a:p>
            <a:pPr indent="-254000" lvl="0" marL="342900" rtl="0" algn="l">
              <a:lnSpc>
                <a:spcPct val="100000"/>
              </a:lnSpc>
              <a:spcBef>
                <a:spcPts val="0"/>
              </a:spcBef>
              <a:spcAft>
                <a:spcPts val="0"/>
              </a:spcAft>
              <a:buSzPts val="1400"/>
              <a:buChar char="❖"/>
            </a:pPr>
            <a:r>
              <a:rPr lang="it" sz="1400"/>
              <a:t>Valore privacy come impostazione predefinita</a:t>
            </a:r>
            <a:endParaRPr/>
          </a:p>
          <a:p>
            <a:pPr indent="-254000" lvl="0" marL="342900" rtl="0" algn="l">
              <a:lnSpc>
                <a:spcPct val="100000"/>
              </a:lnSpc>
              <a:spcBef>
                <a:spcPts val="0"/>
              </a:spcBef>
              <a:spcAft>
                <a:spcPts val="0"/>
              </a:spcAft>
              <a:buSzPts val="1400"/>
              <a:buChar char="❖"/>
            </a:pPr>
            <a:r>
              <a:rPr lang="it" sz="1400"/>
              <a:t>Incorporare la privacy nel progetto</a:t>
            </a:r>
            <a:endParaRPr/>
          </a:p>
          <a:p>
            <a:pPr indent="-254000" lvl="0" marL="342900" rtl="0" algn="l">
              <a:lnSpc>
                <a:spcPct val="100000"/>
              </a:lnSpc>
              <a:spcBef>
                <a:spcPts val="0"/>
              </a:spcBef>
              <a:spcAft>
                <a:spcPts val="0"/>
              </a:spcAft>
              <a:buSzPts val="1400"/>
              <a:buChar char="❖"/>
            </a:pPr>
            <a:r>
              <a:rPr lang="it" sz="1400"/>
              <a:t>La privacy deve essere completamente funzionale</a:t>
            </a:r>
            <a:endParaRPr/>
          </a:p>
          <a:p>
            <a:pPr indent="-254000" lvl="0" marL="342900" rtl="0" algn="l">
              <a:lnSpc>
                <a:spcPct val="100000"/>
              </a:lnSpc>
              <a:spcBef>
                <a:spcPts val="0"/>
              </a:spcBef>
              <a:spcAft>
                <a:spcPts val="0"/>
              </a:spcAft>
              <a:buSzPts val="1400"/>
              <a:buChar char="❖"/>
            </a:pPr>
            <a:r>
              <a:rPr lang="it" sz="1400"/>
              <a:t>Proteggere i dati durante tutto il loro ciclo di vita</a:t>
            </a:r>
            <a:endParaRPr/>
          </a:p>
          <a:p>
            <a:pPr indent="-254000" lvl="0" marL="342900" rtl="0" algn="l">
              <a:lnSpc>
                <a:spcPct val="100000"/>
              </a:lnSpc>
              <a:spcBef>
                <a:spcPts val="0"/>
              </a:spcBef>
              <a:spcAft>
                <a:spcPts val="0"/>
              </a:spcAft>
              <a:buSzPts val="1400"/>
              <a:buChar char="❖"/>
            </a:pPr>
            <a:r>
              <a:rPr lang="it" sz="1400"/>
              <a:t>Abbracciare la trasparenza</a:t>
            </a:r>
            <a:endParaRPr/>
          </a:p>
          <a:p>
            <a:pPr indent="-254000" lvl="0" marL="342900" rtl="0" algn="l">
              <a:lnSpc>
                <a:spcPct val="100000"/>
              </a:lnSpc>
              <a:spcBef>
                <a:spcPts val="0"/>
              </a:spcBef>
              <a:spcAft>
                <a:spcPts val="0"/>
              </a:spcAft>
              <a:buSzPts val="1400"/>
              <a:buChar char="❖"/>
            </a:pPr>
            <a:r>
              <a:rPr lang="it" sz="1400"/>
              <a:t>Dare priorità alla protezione delle informazioni degli utenti</a:t>
            </a:r>
            <a:endParaRPr/>
          </a:p>
          <a:p>
            <a:pPr indent="0" lvl="0" marL="0" rtl="0" algn="l">
              <a:lnSpc>
                <a:spcPct val="100000"/>
              </a:lnSpc>
              <a:spcBef>
                <a:spcPts val="0"/>
              </a:spcBef>
              <a:spcAft>
                <a:spcPts val="0"/>
              </a:spcAft>
              <a:buSzPts val="1400"/>
              <a:buNone/>
            </a:pPr>
            <a:r>
              <a:t/>
            </a:r>
            <a:endParaRPr sz="1400"/>
          </a:p>
          <a:p>
            <a:pPr indent="0" lvl="0" marL="0" rtl="0" algn="l">
              <a:lnSpc>
                <a:spcPct val="100000"/>
              </a:lnSpc>
              <a:spcBef>
                <a:spcPts val="0"/>
              </a:spcBef>
              <a:spcAft>
                <a:spcPts val="0"/>
              </a:spcAft>
              <a:buClr>
                <a:schemeClr val="dk1"/>
              </a:buClr>
              <a:buSzPts val="800"/>
              <a:buFont typeface="Arial"/>
              <a:buNone/>
            </a:pPr>
            <a:r>
              <a:t/>
            </a:r>
            <a:endParaRPr sz="1400"/>
          </a:p>
          <a:p>
            <a:pPr indent="0" lvl="0" marL="0" rtl="0" algn="l">
              <a:lnSpc>
                <a:spcPct val="90000"/>
              </a:lnSpc>
              <a:spcBef>
                <a:spcPts val="800"/>
              </a:spcBef>
              <a:spcAft>
                <a:spcPts val="0"/>
              </a:spcAft>
              <a:buSzPts val="1400"/>
              <a:buNone/>
            </a:pPr>
            <a:r>
              <a:t/>
            </a:r>
            <a:endParaRPr b="1" sz="1800"/>
          </a:p>
        </p:txBody>
      </p:sp>
      <p:sp>
        <p:nvSpPr>
          <p:cNvPr id="297" name="Google Shape;297;p37"/>
          <p:cNvSpPr/>
          <p:nvPr/>
        </p:nvSpPr>
        <p:spPr>
          <a:xfrm>
            <a:off x="3536343" y="0"/>
            <a:ext cx="5607658" cy="5143500"/>
          </a:xfrm>
          <a:custGeom>
            <a:rect b="b" l="l" r="r" t="t"/>
            <a:pathLst>
              <a:path extrusionOk="0" h="6858000" w="7476877">
                <a:moveTo>
                  <a:pt x="637332" y="4332728"/>
                </a:moveTo>
                <a:cubicBezTo>
                  <a:pt x="637332" y="4332728"/>
                  <a:pt x="637332" y="4332728"/>
                  <a:pt x="1576347" y="4332728"/>
                </a:cubicBezTo>
                <a:cubicBezTo>
                  <a:pt x="1635163" y="4332728"/>
                  <a:pt x="1691949" y="4365681"/>
                  <a:pt x="1720345" y="4419228"/>
                </a:cubicBezTo>
                <a:cubicBezTo>
                  <a:pt x="1720345" y="4419228"/>
                  <a:pt x="1720345" y="4419228"/>
                  <a:pt x="2190864" y="5245095"/>
                </a:cubicBezTo>
                <a:cubicBezTo>
                  <a:pt x="2221287" y="5296583"/>
                  <a:pt x="2221287" y="5362488"/>
                  <a:pt x="2190864" y="5413976"/>
                </a:cubicBezTo>
                <a:cubicBezTo>
                  <a:pt x="2190864" y="5413976"/>
                  <a:pt x="2190864" y="5413976"/>
                  <a:pt x="1720345" y="6239844"/>
                </a:cubicBezTo>
                <a:cubicBezTo>
                  <a:pt x="1691949" y="6293391"/>
                  <a:pt x="1635163" y="6326343"/>
                  <a:pt x="1576347" y="6326343"/>
                </a:cubicBezTo>
                <a:cubicBezTo>
                  <a:pt x="1576347" y="6326343"/>
                  <a:pt x="1576347" y="6326343"/>
                  <a:pt x="637332" y="6326343"/>
                </a:cubicBezTo>
                <a:cubicBezTo>
                  <a:pt x="576490" y="6326343"/>
                  <a:pt x="521732" y="6293391"/>
                  <a:pt x="491309" y="6239844"/>
                </a:cubicBezTo>
                <a:cubicBezTo>
                  <a:pt x="491309" y="6239844"/>
                  <a:pt x="491309" y="6239844"/>
                  <a:pt x="22817" y="5413976"/>
                </a:cubicBezTo>
                <a:cubicBezTo>
                  <a:pt x="-7605" y="5362488"/>
                  <a:pt x="-7605" y="5296583"/>
                  <a:pt x="22817" y="5245095"/>
                </a:cubicBezTo>
                <a:cubicBezTo>
                  <a:pt x="22817" y="5245095"/>
                  <a:pt x="22817" y="5245095"/>
                  <a:pt x="491309" y="4419228"/>
                </a:cubicBezTo>
                <a:cubicBezTo>
                  <a:pt x="521732" y="4365681"/>
                  <a:pt x="576490" y="4332728"/>
                  <a:pt x="637332" y="4332728"/>
                </a:cubicBezTo>
                <a:close/>
                <a:moveTo>
                  <a:pt x="3853980" y="0"/>
                </a:moveTo>
                <a:lnTo>
                  <a:pt x="5043644" y="0"/>
                </a:lnTo>
                <a:lnTo>
                  <a:pt x="5083740" y="70378"/>
                </a:lnTo>
                <a:cubicBezTo>
                  <a:pt x="5127533" y="147245"/>
                  <a:pt x="5174639" y="229925"/>
                  <a:pt x="5225307" y="318859"/>
                </a:cubicBezTo>
                <a:cubicBezTo>
                  <a:pt x="5271897" y="397715"/>
                  <a:pt x="5271897" y="498649"/>
                  <a:pt x="5225307" y="577503"/>
                </a:cubicBezTo>
                <a:cubicBezTo>
                  <a:pt x="5225307" y="577503"/>
                  <a:pt x="5225307" y="577503"/>
                  <a:pt x="4504695" y="1842337"/>
                </a:cubicBezTo>
                <a:cubicBezTo>
                  <a:pt x="4461209" y="1924345"/>
                  <a:pt x="4374239" y="1974811"/>
                  <a:pt x="4284162" y="1974811"/>
                </a:cubicBezTo>
                <a:cubicBezTo>
                  <a:pt x="4284162" y="1974811"/>
                  <a:pt x="4284162" y="1974811"/>
                  <a:pt x="2846045" y="1974811"/>
                </a:cubicBezTo>
                <a:cubicBezTo>
                  <a:pt x="2822750" y="1974811"/>
                  <a:pt x="2800035" y="1971656"/>
                  <a:pt x="2778342" y="1965645"/>
                </a:cubicBezTo>
                <a:lnTo>
                  <a:pt x="2731777" y="1945746"/>
                </a:lnTo>
                <a:lnTo>
                  <a:pt x="2760233" y="1895581"/>
                </a:lnTo>
                <a:cubicBezTo>
                  <a:pt x="3017539" y="1441999"/>
                  <a:pt x="3346890" y="861413"/>
                  <a:pt x="3768459" y="118263"/>
                </a:cubicBezTo>
                <a:cubicBezTo>
                  <a:pt x="3784101" y="90729"/>
                  <a:pt x="3801308" y="64519"/>
                  <a:pt x="3819932" y="39732"/>
                </a:cubicBezTo>
                <a:close/>
                <a:moveTo>
                  <a:pt x="1880237" y="0"/>
                </a:moveTo>
                <a:lnTo>
                  <a:pt x="2102124" y="0"/>
                </a:lnTo>
                <a:lnTo>
                  <a:pt x="2086946" y="26756"/>
                </a:lnTo>
                <a:cubicBezTo>
                  <a:pt x="1911773" y="335552"/>
                  <a:pt x="1911773" y="335552"/>
                  <a:pt x="1911773" y="335552"/>
                </a:cubicBezTo>
                <a:cubicBezTo>
                  <a:pt x="1865182" y="414408"/>
                  <a:pt x="1865182" y="515344"/>
                  <a:pt x="1911773" y="594199"/>
                </a:cubicBezTo>
                <a:cubicBezTo>
                  <a:pt x="2629280" y="1859030"/>
                  <a:pt x="2629280" y="1859030"/>
                  <a:pt x="2629280" y="1859030"/>
                </a:cubicBezTo>
                <a:cubicBezTo>
                  <a:pt x="2652576" y="1900035"/>
                  <a:pt x="2685189" y="1933154"/>
                  <a:pt x="2723627" y="1956020"/>
                </a:cubicBezTo>
                <a:lnTo>
                  <a:pt x="2734544" y="1960685"/>
                </a:lnTo>
                <a:lnTo>
                  <a:pt x="2676021" y="2063851"/>
                </a:lnTo>
                <a:lnTo>
                  <a:pt x="2632495" y="2140578"/>
                </a:lnTo>
                <a:lnTo>
                  <a:pt x="2677641" y="2159871"/>
                </a:lnTo>
                <a:cubicBezTo>
                  <a:pt x="2702113" y="2166652"/>
                  <a:pt x="2727732" y="2170210"/>
                  <a:pt x="2754009" y="2170210"/>
                </a:cubicBezTo>
                <a:cubicBezTo>
                  <a:pt x="4376198" y="2170210"/>
                  <a:pt x="4376198" y="2170210"/>
                  <a:pt x="4376198" y="2170210"/>
                </a:cubicBezTo>
                <a:cubicBezTo>
                  <a:pt x="4477805" y="2170210"/>
                  <a:pt x="4575904" y="2113286"/>
                  <a:pt x="4624956" y="2020780"/>
                </a:cubicBezTo>
                <a:cubicBezTo>
                  <a:pt x="5437803" y="594055"/>
                  <a:pt x="5437803" y="594055"/>
                  <a:pt x="5437803" y="594055"/>
                </a:cubicBezTo>
                <a:cubicBezTo>
                  <a:pt x="5490358" y="505109"/>
                  <a:pt x="5490358" y="391256"/>
                  <a:pt x="5437803" y="302307"/>
                </a:cubicBezTo>
                <a:cubicBezTo>
                  <a:pt x="5387000" y="213137"/>
                  <a:pt x="5339373" y="129540"/>
                  <a:pt x="5294722" y="51168"/>
                </a:cubicBezTo>
                <a:lnTo>
                  <a:pt x="5265570" y="0"/>
                </a:lnTo>
                <a:lnTo>
                  <a:pt x="7476877" y="0"/>
                </a:lnTo>
                <a:lnTo>
                  <a:pt x="7476877" y="6858000"/>
                </a:lnTo>
                <a:lnTo>
                  <a:pt x="3343303" y="6858000"/>
                </a:lnTo>
                <a:lnTo>
                  <a:pt x="3297958" y="6778065"/>
                </a:lnTo>
                <a:cubicBezTo>
                  <a:pt x="3015657" y="6280421"/>
                  <a:pt x="2563976" y="5484189"/>
                  <a:pt x="1841286" y="4210218"/>
                </a:cubicBezTo>
                <a:cubicBezTo>
                  <a:pt x="1716144" y="3998418"/>
                  <a:pt x="1716144" y="3727316"/>
                  <a:pt x="1841286" y="3515516"/>
                </a:cubicBezTo>
                <a:cubicBezTo>
                  <a:pt x="1841286" y="3515516"/>
                  <a:pt x="1841286" y="3515516"/>
                  <a:pt x="2556859" y="2254092"/>
                </a:cubicBezTo>
                <a:lnTo>
                  <a:pt x="2617166" y="2147787"/>
                </a:lnTo>
                <a:lnTo>
                  <a:pt x="2615044" y="2146880"/>
                </a:lnTo>
                <a:cubicBezTo>
                  <a:pt x="2571686" y="2121084"/>
                  <a:pt x="2534897" y="2083728"/>
                  <a:pt x="2508620" y="2037473"/>
                </a:cubicBezTo>
                <a:cubicBezTo>
                  <a:pt x="2508620" y="2037473"/>
                  <a:pt x="2508620" y="2037473"/>
                  <a:pt x="1699276" y="610749"/>
                </a:cubicBezTo>
                <a:cubicBezTo>
                  <a:pt x="1646720" y="521803"/>
                  <a:pt x="1646720" y="407950"/>
                  <a:pt x="1699276" y="319000"/>
                </a:cubicBezTo>
                <a:cubicBezTo>
                  <a:pt x="1699276" y="319000"/>
                  <a:pt x="1699276" y="319000"/>
                  <a:pt x="1843322" y="65075"/>
                </a:cubicBezTo>
                <a:close/>
              </a:path>
            </a:pathLst>
          </a:custGeom>
          <a:solidFill>
            <a:srgbClr val="7F7F7F">
              <a:alpha val="1412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grpSp>
        <p:nvGrpSpPr>
          <p:cNvPr id="298" name="Google Shape;298;p37"/>
          <p:cNvGrpSpPr/>
          <p:nvPr/>
        </p:nvGrpSpPr>
        <p:grpSpPr>
          <a:xfrm>
            <a:off x="331470" y="420942"/>
            <a:ext cx="846286" cy="635404"/>
            <a:chOff x="7393391" y="1075612"/>
            <a:chExt cx="1128381" cy="847205"/>
          </a:xfrm>
        </p:grpSpPr>
        <p:sp>
          <p:nvSpPr>
            <p:cNvPr id="299" name="Google Shape;299;p37"/>
            <p:cNvSpPr/>
            <p:nvPr/>
          </p:nvSpPr>
          <p:spPr>
            <a:xfrm>
              <a:off x="7393391" y="1327438"/>
              <a:ext cx="675351" cy="595380"/>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chemeClr val="dk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00" name="Google Shape;300;p37"/>
            <p:cNvSpPr/>
            <p:nvPr/>
          </p:nvSpPr>
          <p:spPr>
            <a:xfrm>
              <a:off x="7971281" y="1075612"/>
              <a:ext cx="550491" cy="485307"/>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chemeClr val="dk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38"/>
          <p:cNvSpPr txBox="1"/>
          <p:nvPr>
            <p:ph idx="1" type="body"/>
          </p:nvPr>
        </p:nvSpPr>
        <p:spPr>
          <a:xfrm>
            <a:off x="964931" y="940050"/>
            <a:ext cx="7214100" cy="32634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0"/>
              </a:spcBef>
              <a:spcAft>
                <a:spcPts val="0"/>
              </a:spcAft>
              <a:buSzPts val="1400"/>
              <a:buNone/>
            </a:pPr>
            <a:r>
              <a:rPr b="1" lang="it" sz="1400"/>
              <a:t>Notifica delle violazioni dei dati</a:t>
            </a:r>
            <a:endParaRPr/>
          </a:p>
          <a:p>
            <a:pPr indent="0" lvl="0" marL="0" rtl="0" algn="l">
              <a:lnSpc>
                <a:spcPct val="100000"/>
              </a:lnSpc>
              <a:spcBef>
                <a:spcPts val="0"/>
              </a:spcBef>
              <a:spcAft>
                <a:spcPts val="0"/>
              </a:spcAft>
              <a:buSzPts val="1400"/>
              <a:buNone/>
            </a:pPr>
            <a:r>
              <a:rPr lang="it" sz="1400"/>
              <a:t>Secondo il GDPR, una violazione dei dati personali è definita come:</a:t>
            </a:r>
            <a:endParaRPr sz="1400"/>
          </a:p>
          <a:p>
            <a:pPr indent="0" lvl="0" marL="0" rtl="0" algn="l">
              <a:lnSpc>
                <a:spcPct val="100000"/>
              </a:lnSpc>
              <a:spcBef>
                <a:spcPts val="0"/>
              </a:spcBef>
              <a:spcAft>
                <a:spcPts val="0"/>
              </a:spcAft>
              <a:buSzPts val="1400"/>
              <a:buNone/>
            </a:pPr>
            <a:r>
              <a:t/>
            </a:r>
            <a:endParaRPr sz="1400"/>
          </a:p>
          <a:p>
            <a:pPr indent="0" lvl="1" marL="342900" rtl="0" algn="l">
              <a:lnSpc>
                <a:spcPct val="100000"/>
              </a:lnSpc>
              <a:spcBef>
                <a:spcPts val="0"/>
              </a:spcBef>
              <a:spcAft>
                <a:spcPts val="0"/>
              </a:spcAft>
              <a:buSzPts val="1400"/>
              <a:buNone/>
            </a:pPr>
            <a:r>
              <a:rPr lang="it" sz="1100">
                <a:latin typeface="Times New Roman"/>
                <a:ea typeface="Times New Roman"/>
                <a:cs typeface="Times New Roman"/>
                <a:sym typeface="Times New Roman"/>
              </a:rPr>
              <a:t>"Una violazione della sicurezza che comporti la distruzione accidentale o illegale, la perdita, l'alterazione, la divulgazione non autorizzata o l'accesso ai dati personali trasmessi, memorizzati o altrimenti trattati".</a:t>
            </a:r>
            <a:endParaRPr sz="1100">
              <a:latin typeface="Times New Roman"/>
              <a:ea typeface="Times New Roman"/>
              <a:cs typeface="Times New Roman"/>
              <a:sym typeface="Times New Roman"/>
            </a:endParaRPr>
          </a:p>
          <a:p>
            <a:pPr indent="0" lvl="0" marL="342900" rtl="0" algn="l">
              <a:lnSpc>
                <a:spcPct val="100000"/>
              </a:lnSpc>
              <a:spcBef>
                <a:spcPts val="0"/>
              </a:spcBef>
              <a:spcAft>
                <a:spcPts val="0"/>
              </a:spcAft>
              <a:buSzPts val="1400"/>
              <a:buNone/>
            </a:pPr>
            <a:r>
              <a:t/>
            </a:r>
            <a:endParaRPr sz="1400">
              <a:latin typeface="Courier New"/>
              <a:ea typeface="Courier New"/>
              <a:cs typeface="Courier New"/>
              <a:sym typeface="Courier New"/>
            </a:endParaRPr>
          </a:p>
          <a:p>
            <a:pPr indent="0" lvl="0" marL="0" rtl="0" algn="l">
              <a:lnSpc>
                <a:spcPct val="100000"/>
              </a:lnSpc>
              <a:spcBef>
                <a:spcPts val="0"/>
              </a:spcBef>
              <a:spcAft>
                <a:spcPts val="0"/>
              </a:spcAft>
              <a:buClr>
                <a:schemeClr val="dk1"/>
              </a:buClr>
              <a:buSzPts val="800"/>
              <a:buFont typeface="Arial"/>
              <a:buNone/>
            </a:pPr>
            <a:r>
              <a:rPr lang="it" sz="1400"/>
              <a:t>In caso di violazione dei dati, dovete informare l'autorità di controllo competente entro settantadue ore dalla scoperta. Dovete inoltre informare gli interessati se la violazione può minacciare i loro diritti e libertà. L'avviso deve contenere le seguenti informazioni:</a:t>
            </a:r>
            <a:endParaRPr sz="1400"/>
          </a:p>
          <a:p>
            <a:pPr indent="-254000" lvl="0" marL="342900" rtl="0" algn="l">
              <a:lnSpc>
                <a:spcPct val="100000"/>
              </a:lnSpc>
              <a:spcBef>
                <a:spcPts val="0"/>
              </a:spcBef>
              <a:spcAft>
                <a:spcPts val="0"/>
              </a:spcAft>
              <a:buSzPts val="1400"/>
              <a:buFont typeface="Arial"/>
              <a:buChar char="•"/>
            </a:pPr>
            <a:r>
              <a:rPr lang="it" sz="1400"/>
              <a:t>La natura della violazione</a:t>
            </a:r>
            <a:endParaRPr/>
          </a:p>
          <a:p>
            <a:pPr indent="-254000" lvl="0" marL="342900" rtl="0" algn="l">
              <a:lnSpc>
                <a:spcPct val="100000"/>
              </a:lnSpc>
              <a:spcBef>
                <a:spcPts val="0"/>
              </a:spcBef>
              <a:spcAft>
                <a:spcPts val="0"/>
              </a:spcAft>
              <a:buSzPts val="1400"/>
              <a:buFont typeface="Arial"/>
              <a:buChar char="•"/>
            </a:pPr>
            <a:r>
              <a:rPr lang="it" sz="1400"/>
              <a:t>Il nome e i dettagli di contatto del DPO o informazioni simili</a:t>
            </a:r>
            <a:endParaRPr/>
          </a:p>
          <a:p>
            <a:pPr indent="-254000" lvl="0" marL="342900" rtl="0" algn="l">
              <a:lnSpc>
                <a:spcPct val="100000"/>
              </a:lnSpc>
              <a:spcBef>
                <a:spcPts val="0"/>
              </a:spcBef>
              <a:spcAft>
                <a:spcPts val="0"/>
              </a:spcAft>
              <a:buSzPts val="1400"/>
              <a:buFont typeface="Arial"/>
              <a:buChar char="•"/>
            </a:pPr>
            <a:r>
              <a:rPr lang="it" sz="1400"/>
              <a:t>Le possibili ramificazioni</a:t>
            </a:r>
            <a:endParaRPr/>
          </a:p>
          <a:p>
            <a:pPr indent="-254000" lvl="0" marL="342900" rtl="0" algn="l">
              <a:lnSpc>
                <a:spcPct val="100000"/>
              </a:lnSpc>
              <a:spcBef>
                <a:spcPts val="0"/>
              </a:spcBef>
              <a:spcAft>
                <a:spcPts val="0"/>
              </a:spcAft>
              <a:buSzPts val="1400"/>
              <a:buFont typeface="Arial"/>
              <a:buChar char="•"/>
            </a:pPr>
            <a:r>
              <a:rPr lang="it" sz="1400"/>
              <a:t>Le misure consigliate per gestire la violazione</a:t>
            </a:r>
            <a:endParaRPr/>
          </a:p>
          <a:p>
            <a:pPr indent="0" lvl="0" marL="0" rtl="0" algn="l">
              <a:lnSpc>
                <a:spcPct val="100000"/>
              </a:lnSpc>
              <a:spcBef>
                <a:spcPts val="800"/>
              </a:spcBef>
              <a:spcAft>
                <a:spcPts val="0"/>
              </a:spcAft>
              <a:buSzPts val="1400"/>
              <a:buNone/>
            </a:pPr>
            <a:r>
              <a:t/>
            </a:r>
            <a:endParaRPr sz="1400">
              <a:latin typeface="Courier New"/>
              <a:ea typeface="Courier New"/>
              <a:cs typeface="Courier New"/>
              <a:sym typeface="Courier New"/>
            </a:endParaRPr>
          </a:p>
        </p:txBody>
      </p:sp>
      <p:sp>
        <p:nvSpPr>
          <p:cNvPr id="306" name="Google Shape;306;p38"/>
          <p:cNvSpPr/>
          <p:nvPr/>
        </p:nvSpPr>
        <p:spPr>
          <a:xfrm>
            <a:off x="3536342" y="0"/>
            <a:ext cx="5607658" cy="5143500"/>
          </a:xfrm>
          <a:custGeom>
            <a:rect b="b" l="l" r="r" t="t"/>
            <a:pathLst>
              <a:path extrusionOk="0" h="6858000" w="7476877">
                <a:moveTo>
                  <a:pt x="637332" y="4332728"/>
                </a:moveTo>
                <a:cubicBezTo>
                  <a:pt x="637332" y="4332728"/>
                  <a:pt x="637332" y="4332728"/>
                  <a:pt x="1576347" y="4332728"/>
                </a:cubicBezTo>
                <a:cubicBezTo>
                  <a:pt x="1635163" y="4332728"/>
                  <a:pt x="1691949" y="4365681"/>
                  <a:pt x="1720345" y="4419228"/>
                </a:cubicBezTo>
                <a:cubicBezTo>
                  <a:pt x="1720345" y="4419228"/>
                  <a:pt x="1720345" y="4419228"/>
                  <a:pt x="2190864" y="5245095"/>
                </a:cubicBezTo>
                <a:cubicBezTo>
                  <a:pt x="2221287" y="5296583"/>
                  <a:pt x="2221287" y="5362488"/>
                  <a:pt x="2190864" y="5413976"/>
                </a:cubicBezTo>
                <a:cubicBezTo>
                  <a:pt x="2190864" y="5413976"/>
                  <a:pt x="2190864" y="5413976"/>
                  <a:pt x="1720345" y="6239844"/>
                </a:cubicBezTo>
                <a:cubicBezTo>
                  <a:pt x="1691949" y="6293391"/>
                  <a:pt x="1635163" y="6326343"/>
                  <a:pt x="1576347" y="6326343"/>
                </a:cubicBezTo>
                <a:cubicBezTo>
                  <a:pt x="1576347" y="6326343"/>
                  <a:pt x="1576347" y="6326343"/>
                  <a:pt x="637332" y="6326343"/>
                </a:cubicBezTo>
                <a:cubicBezTo>
                  <a:pt x="576490" y="6326343"/>
                  <a:pt x="521732" y="6293391"/>
                  <a:pt x="491309" y="6239844"/>
                </a:cubicBezTo>
                <a:cubicBezTo>
                  <a:pt x="491309" y="6239844"/>
                  <a:pt x="491309" y="6239844"/>
                  <a:pt x="22817" y="5413976"/>
                </a:cubicBezTo>
                <a:cubicBezTo>
                  <a:pt x="-7605" y="5362488"/>
                  <a:pt x="-7605" y="5296583"/>
                  <a:pt x="22817" y="5245095"/>
                </a:cubicBezTo>
                <a:cubicBezTo>
                  <a:pt x="22817" y="5245095"/>
                  <a:pt x="22817" y="5245095"/>
                  <a:pt x="491309" y="4419228"/>
                </a:cubicBezTo>
                <a:cubicBezTo>
                  <a:pt x="521732" y="4365681"/>
                  <a:pt x="576490" y="4332728"/>
                  <a:pt x="637332" y="4332728"/>
                </a:cubicBezTo>
                <a:close/>
                <a:moveTo>
                  <a:pt x="3853980" y="0"/>
                </a:moveTo>
                <a:lnTo>
                  <a:pt x="5043644" y="0"/>
                </a:lnTo>
                <a:lnTo>
                  <a:pt x="5083740" y="70378"/>
                </a:lnTo>
                <a:cubicBezTo>
                  <a:pt x="5127533" y="147245"/>
                  <a:pt x="5174639" y="229925"/>
                  <a:pt x="5225307" y="318859"/>
                </a:cubicBezTo>
                <a:cubicBezTo>
                  <a:pt x="5271897" y="397715"/>
                  <a:pt x="5271897" y="498649"/>
                  <a:pt x="5225307" y="577503"/>
                </a:cubicBezTo>
                <a:cubicBezTo>
                  <a:pt x="5225307" y="577503"/>
                  <a:pt x="5225307" y="577503"/>
                  <a:pt x="4504695" y="1842337"/>
                </a:cubicBezTo>
                <a:cubicBezTo>
                  <a:pt x="4461209" y="1924345"/>
                  <a:pt x="4374239" y="1974811"/>
                  <a:pt x="4284162" y="1974811"/>
                </a:cubicBezTo>
                <a:cubicBezTo>
                  <a:pt x="4284162" y="1974811"/>
                  <a:pt x="4284162" y="1974811"/>
                  <a:pt x="2846045" y="1974811"/>
                </a:cubicBezTo>
                <a:cubicBezTo>
                  <a:pt x="2822750" y="1974811"/>
                  <a:pt x="2800035" y="1971656"/>
                  <a:pt x="2778342" y="1965645"/>
                </a:cubicBezTo>
                <a:lnTo>
                  <a:pt x="2731777" y="1945746"/>
                </a:lnTo>
                <a:lnTo>
                  <a:pt x="2760233" y="1895581"/>
                </a:lnTo>
                <a:cubicBezTo>
                  <a:pt x="3017539" y="1441999"/>
                  <a:pt x="3346890" y="861413"/>
                  <a:pt x="3768459" y="118263"/>
                </a:cubicBezTo>
                <a:cubicBezTo>
                  <a:pt x="3784101" y="90729"/>
                  <a:pt x="3801308" y="64519"/>
                  <a:pt x="3819932" y="39732"/>
                </a:cubicBezTo>
                <a:close/>
                <a:moveTo>
                  <a:pt x="1880237" y="0"/>
                </a:moveTo>
                <a:lnTo>
                  <a:pt x="2102124" y="0"/>
                </a:lnTo>
                <a:lnTo>
                  <a:pt x="2086946" y="26756"/>
                </a:lnTo>
                <a:cubicBezTo>
                  <a:pt x="1911773" y="335552"/>
                  <a:pt x="1911773" y="335552"/>
                  <a:pt x="1911773" y="335552"/>
                </a:cubicBezTo>
                <a:cubicBezTo>
                  <a:pt x="1865182" y="414408"/>
                  <a:pt x="1865182" y="515344"/>
                  <a:pt x="1911773" y="594199"/>
                </a:cubicBezTo>
                <a:cubicBezTo>
                  <a:pt x="2629280" y="1859030"/>
                  <a:pt x="2629280" y="1859030"/>
                  <a:pt x="2629280" y="1859030"/>
                </a:cubicBezTo>
                <a:cubicBezTo>
                  <a:pt x="2652576" y="1900035"/>
                  <a:pt x="2685189" y="1933154"/>
                  <a:pt x="2723627" y="1956020"/>
                </a:cubicBezTo>
                <a:lnTo>
                  <a:pt x="2734544" y="1960685"/>
                </a:lnTo>
                <a:lnTo>
                  <a:pt x="2676021" y="2063851"/>
                </a:lnTo>
                <a:lnTo>
                  <a:pt x="2632495" y="2140578"/>
                </a:lnTo>
                <a:lnTo>
                  <a:pt x="2677641" y="2159871"/>
                </a:lnTo>
                <a:cubicBezTo>
                  <a:pt x="2702113" y="2166652"/>
                  <a:pt x="2727732" y="2170210"/>
                  <a:pt x="2754009" y="2170210"/>
                </a:cubicBezTo>
                <a:cubicBezTo>
                  <a:pt x="4376198" y="2170210"/>
                  <a:pt x="4376198" y="2170210"/>
                  <a:pt x="4376198" y="2170210"/>
                </a:cubicBezTo>
                <a:cubicBezTo>
                  <a:pt x="4477805" y="2170210"/>
                  <a:pt x="4575904" y="2113286"/>
                  <a:pt x="4624956" y="2020780"/>
                </a:cubicBezTo>
                <a:cubicBezTo>
                  <a:pt x="5437803" y="594055"/>
                  <a:pt x="5437803" y="594055"/>
                  <a:pt x="5437803" y="594055"/>
                </a:cubicBezTo>
                <a:cubicBezTo>
                  <a:pt x="5490358" y="505109"/>
                  <a:pt x="5490358" y="391256"/>
                  <a:pt x="5437803" y="302307"/>
                </a:cubicBezTo>
                <a:cubicBezTo>
                  <a:pt x="5387000" y="213137"/>
                  <a:pt x="5339373" y="129540"/>
                  <a:pt x="5294722" y="51168"/>
                </a:cubicBezTo>
                <a:lnTo>
                  <a:pt x="5265570" y="0"/>
                </a:lnTo>
                <a:lnTo>
                  <a:pt x="7476877" y="0"/>
                </a:lnTo>
                <a:lnTo>
                  <a:pt x="7476877" y="6858000"/>
                </a:lnTo>
                <a:lnTo>
                  <a:pt x="3343303" y="6858000"/>
                </a:lnTo>
                <a:lnTo>
                  <a:pt x="3297958" y="6778065"/>
                </a:lnTo>
                <a:cubicBezTo>
                  <a:pt x="3015657" y="6280421"/>
                  <a:pt x="2563976" y="5484189"/>
                  <a:pt x="1841286" y="4210218"/>
                </a:cubicBezTo>
                <a:cubicBezTo>
                  <a:pt x="1716144" y="3998418"/>
                  <a:pt x="1716144" y="3727316"/>
                  <a:pt x="1841286" y="3515516"/>
                </a:cubicBezTo>
                <a:cubicBezTo>
                  <a:pt x="1841286" y="3515516"/>
                  <a:pt x="1841286" y="3515516"/>
                  <a:pt x="2556859" y="2254092"/>
                </a:cubicBezTo>
                <a:lnTo>
                  <a:pt x="2617166" y="2147787"/>
                </a:lnTo>
                <a:lnTo>
                  <a:pt x="2615044" y="2146880"/>
                </a:lnTo>
                <a:cubicBezTo>
                  <a:pt x="2571686" y="2121084"/>
                  <a:pt x="2534897" y="2083728"/>
                  <a:pt x="2508620" y="2037473"/>
                </a:cubicBezTo>
                <a:cubicBezTo>
                  <a:pt x="2508620" y="2037473"/>
                  <a:pt x="2508620" y="2037473"/>
                  <a:pt x="1699276" y="610749"/>
                </a:cubicBezTo>
                <a:cubicBezTo>
                  <a:pt x="1646720" y="521803"/>
                  <a:pt x="1646720" y="407950"/>
                  <a:pt x="1699276" y="319000"/>
                </a:cubicBezTo>
                <a:cubicBezTo>
                  <a:pt x="1699276" y="319000"/>
                  <a:pt x="1699276" y="319000"/>
                  <a:pt x="1843322" y="65075"/>
                </a:cubicBezTo>
                <a:close/>
              </a:path>
            </a:pathLst>
          </a:custGeom>
          <a:solidFill>
            <a:srgbClr val="7F7F7F">
              <a:alpha val="1412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grpSp>
        <p:nvGrpSpPr>
          <p:cNvPr id="307" name="Google Shape;307;p38"/>
          <p:cNvGrpSpPr/>
          <p:nvPr/>
        </p:nvGrpSpPr>
        <p:grpSpPr>
          <a:xfrm>
            <a:off x="331470" y="420942"/>
            <a:ext cx="846286" cy="635404"/>
            <a:chOff x="7393391" y="1075612"/>
            <a:chExt cx="1128381" cy="847205"/>
          </a:xfrm>
        </p:grpSpPr>
        <p:sp>
          <p:nvSpPr>
            <p:cNvPr id="308" name="Google Shape;308;p38"/>
            <p:cNvSpPr/>
            <p:nvPr/>
          </p:nvSpPr>
          <p:spPr>
            <a:xfrm>
              <a:off x="7393391" y="1327438"/>
              <a:ext cx="675351" cy="595380"/>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chemeClr val="dk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09" name="Google Shape;309;p38"/>
            <p:cNvSpPr/>
            <p:nvPr/>
          </p:nvSpPr>
          <p:spPr>
            <a:xfrm>
              <a:off x="7971281" y="1075612"/>
              <a:ext cx="550491" cy="485307"/>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chemeClr val="dk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39"/>
          <p:cNvSpPr txBox="1"/>
          <p:nvPr>
            <p:ph idx="1" type="body"/>
          </p:nvPr>
        </p:nvSpPr>
        <p:spPr>
          <a:xfrm>
            <a:off x="1177756" y="1296666"/>
            <a:ext cx="7264500" cy="2921100"/>
          </a:xfrm>
          <a:prstGeom prst="rect">
            <a:avLst/>
          </a:prstGeom>
          <a:noFill/>
          <a:ln>
            <a:noFill/>
          </a:ln>
        </p:spPr>
        <p:txBody>
          <a:bodyPr anchorCtr="0" anchor="t" bIns="34275" lIns="68575" spcFirstLastPara="1" rIns="68575" wrap="square" tIns="34275">
            <a:normAutofit lnSpcReduction="20000"/>
          </a:bodyPr>
          <a:lstStyle/>
          <a:p>
            <a:pPr indent="0" lvl="0" marL="0" rtl="0" algn="l">
              <a:lnSpc>
                <a:spcPct val="115000"/>
              </a:lnSpc>
              <a:spcBef>
                <a:spcPts val="0"/>
              </a:spcBef>
              <a:spcAft>
                <a:spcPts val="0"/>
              </a:spcAft>
              <a:buSzPts val="1400"/>
              <a:buNone/>
            </a:pPr>
            <a:r>
              <a:rPr b="1" lang="it" sz="1500"/>
              <a:t>Proteggere i dati durante i trasferimenti</a:t>
            </a:r>
            <a:endParaRPr/>
          </a:p>
          <a:p>
            <a:pPr indent="0" lvl="0" marL="0" rtl="0" algn="l">
              <a:lnSpc>
                <a:spcPct val="115000"/>
              </a:lnSpc>
              <a:spcBef>
                <a:spcPts val="0"/>
              </a:spcBef>
              <a:spcAft>
                <a:spcPts val="0"/>
              </a:spcAft>
              <a:buSzPts val="1400"/>
              <a:buNone/>
            </a:pPr>
            <a:r>
              <a:t/>
            </a:r>
            <a:endParaRPr b="1" sz="1500"/>
          </a:p>
          <a:p>
            <a:pPr indent="0" lvl="0" marL="0" rtl="0" algn="l">
              <a:lnSpc>
                <a:spcPct val="100000"/>
              </a:lnSpc>
              <a:spcBef>
                <a:spcPts val="0"/>
              </a:spcBef>
              <a:spcAft>
                <a:spcPts val="0"/>
              </a:spcAft>
              <a:buSzPts val="1400"/>
              <a:buNone/>
            </a:pPr>
            <a:r>
              <a:rPr lang="it" sz="1500"/>
              <a:t>In base al GDPR, le organizzazioni devono adottare </a:t>
            </a:r>
            <a:r>
              <a:rPr b="1" lang="it" sz="1500"/>
              <a:t>misure aggiuntive </a:t>
            </a:r>
            <a:r>
              <a:rPr lang="it" sz="1500"/>
              <a:t>per proteggere i dati personali durante i trasferimenti verso Paesi terzi (cioè Paesi al di fuori dell'UE che trattano dati personali).</a:t>
            </a:r>
            <a:endParaRPr/>
          </a:p>
          <a:p>
            <a:pPr indent="0" lvl="0" marL="0" rtl="0" algn="l">
              <a:lnSpc>
                <a:spcPct val="90000"/>
              </a:lnSpc>
              <a:spcBef>
                <a:spcPts val="800"/>
              </a:spcBef>
              <a:spcAft>
                <a:spcPts val="0"/>
              </a:spcAft>
              <a:buSzPts val="1400"/>
              <a:buNone/>
            </a:pPr>
            <a:r>
              <a:t/>
            </a:r>
            <a:endParaRPr sz="1500"/>
          </a:p>
          <a:p>
            <a:pPr indent="0" lvl="0" marL="0" rtl="0" algn="l">
              <a:lnSpc>
                <a:spcPct val="100000"/>
              </a:lnSpc>
              <a:spcBef>
                <a:spcPts val="0"/>
              </a:spcBef>
              <a:spcAft>
                <a:spcPts val="0"/>
              </a:spcAft>
              <a:buSzPts val="1400"/>
              <a:buNone/>
            </a:pPr>
            <a:r>
              <a:t/>
            </a:r>
            <a:endParaRPr sz="1500"/>
          </a:p>
          <a:p>
            <a:pPr indent="0" lvl="0" marL="0" rtl="0" algn="l">
              <a:lnSpc>
                <a:spcPct val="100000"/>
              </a:lnSpc>
              <a:spcBef>
                <a:spcPts val="0"/>
              </a:spcBef>
              <a:spcAft>
                <a:spcPts val="0"/>
              </a:spcAft>
              <a:buSzPts val="1400"/>
              <a:buNone/>
            </a:pPr>
            <a:r>
              <a:t/>
            </a:r>
            <a:endParaRPr sz="5400"/>
          </a:p>
          <a:p>
            <a:pPr indent="0" lvl="0" marL="0" rtl="0" algn="l">
              <a:lnSpc>
                <a:spcPct val="100000"/>
              </a:lnSpc>
              <a:spcBef>
                <a:spcPts val="0"/>
              </a:spcBef>
              <a:spcAft>
                <a:spcPts val="0"/>
              </a:spcAft>
              <a:buClr>
                <a:schemeClr val="dk1"/>
              </a:buClr>
              <a:buSzPts val="800"/>
              <a:buFont typeface="Arial"/>
              <a:buNone/>
            </a:pPr>
            <a:r>
              <a:t/>
            </a:r>
            <a:endParaRPr sz="1400"/>
          </a:p>
          <a:p>
            <a:pPr indent="0" lvl="0" marL="0" rtl="0" algn="l">
              <a:lnSpc>
                <a:spcPct val="90000"/>
              </a:lnSpc>
              <a:spcBef>
                <a:spcPts val="800"/>
              </a:spcBef>
              <a:spcAft>
                <a:spcPts val="0"/>
              </a:spcAft>
              <a:buSzPts val="1400"/>
              <a:buNone/>
            </a:pPr>
            <a:r>
              <a:t/>
            </a:r>
            <a:endParaRPr b="1" sz="1800"/>
          </a:p>
        </p:txBody>
      </p:sp>
      <p:sp>
        <p:nvSpPr>
          <p:cNvPr id="315" name="Google Shape;315;p39"/>
          <p:cNvSpPr/>
          <p:nvPr/>
        </p:nvSpPr>
        <p:spPr>
          <a:xfrm>
            <a:off x="3536343" y="-53381"/>
            <a:ext cx="5607658" cy="5143500"/>
          </a:xfrm>
          <a:custGeom>
            <a:rect b="b" l="l" r="r" t="t"/>
            <a:pathLst>
              <a:path extrusionOk="0" h="6858000" w="7476877">
                <a:moveTo>
                  <a:pt x="637332" y="4332728"/>
                </a:moveTo>
                <a:cubicBezTo>
                  <a:pt x="637332" y="4332728"/>
                  <a:pt x="637332" y="4332728"/>
                  <a:pt x="1576347" y="4332728"/>
                </a:cubicBezTo>
                <a:cubicBezTo>
                  <a:pt x="1635163" y="4332728"/>
                  <a:pt x="1691949" y="4365681"/>
                  <a:pt x="1720345" y="4419228"/>
                </a:cubicBezTo>
                <a:cubicBezTo>
                  <a:pt x="1720345" y="4419228"/>
                  <a:pt x="1720345" y="4419228"/>
                  <a:pt x="2190864" y="5245095"/>
                </a:cubicBezTo>
                <a:cubicBezTo>
                  <a:pt x="2221287" y="5296583"/>
                  <a:pt x="2221287" y="5362488"/>
                  <a:pt x="2190864" y="5413976"/>
                </a:cubicBezTo>
                <a:cubicBezTo>
                  <a:pt x="2190864" y="5413976"/>
                  <a:pt x="2190864" y="5413976"/>
                  <a:pt x="1720345" y="6239844"/>
                </a:cubicBezTo>
                <a:cubicBezTo>
                  <a:pt x="1691949" y="6293391"/>
                  <a:pt x="1635163" y="6326343"/>
                  <a:pt x="1576347" y="6326343"/>
                </a:cubicBezTo>
                <a:cubicBezTo>
                  <a:pt x="1576347" y="6326343"/>
                  <a:pt x="1576347" y="6326343"/>
                  <a:pt x="637332" y="6326343"/>
                </a:cubicBezTo>
                <a:cubicBezTo>
                  <a:pt x="576490" y="6326343"/>
                  <a:pt x="521732" y="6293391"/>
                  <a:pt x="491309" y="6239844"/>
                </a:cubicBezTo>
                <a:cubicBezTo>
                  <a:pt x="491309" y="6239844"/>
                  <a:pt x="491309" y="6239844"/>
                  <a:pt x="22817" y="5413976"/>
                </a:cubicBezTo>
                <a:cubicBezTo>
                  <a:pt x="-7605" y="5362488"/>
                  <a:pt x="-7605" y="5296583"/>
                  <a:pt x="22817" y="5245095"/>
                </a:cubicBezTo>
                <a:cubicBezTo>
                  <a:pt x="22817" y="5245095"/>
                  <a:pt x="22817" y="5245095"/>
                  <a:pt x="491309" y="4419228"/>
                </a:cubicBezTo>
                <a:cubicBezTo>
                  <a:pt x="521732" y="4365681"/>
                  <a:pt x="576490" y="4332728"/>
                  <a:pt x="637332" y="4332728"/>
                </a:cubicBezTo>
                <a:close/>
                <a:moveTo>
                  <a:pt x="3853980" y="0"/>
                </a:moveTo>
                <a:lnTo>
                  <a:pt x="5043644" y="0"/>
                </a:lnTo>
                <a:lnTo>
                  <a:pt x="5083740" y="70378"/>
                </a:lnTo>
                <a:cubicBezTo>
                  <a:pt x="5127533" y="147245"/>
                  <a:pt x="5174639" y="229925"/>
                  <a:pt x="5225307" y="318859"/>
                </a:cubicBezTo>
                <a:cubicBezTo>
                  <a:pt x="5271897" y="397715"/>
                  <a:pt x="5271897" y="498649"/>
                  <a:pt x="5225307" y="577503"/>
                </a:cubicBezTo>
                <a:cubicBezTo>
                  <a:pt x="5225307" y="577503"/>
                  <a:pt x="5225307" y="577503"/>
                  <a:pt x="4504695" y="1842337"/>
                </a:cubicBezTo>
                <a:cubicBezTo>
                  <a:pt x="4461209" y="1924345"/>
                  <a:pt x="4374239" y="1974811"/>
                  <a:pt x="4284162" y="1974811"/>
                </a:cubicBezTo>
                <a:cubicBezTo>
                  <a:pt x="4284162" y="1974811"/>
                  <a:pt x="4284162" y="1974811"/>
                  <a:pt x="2846045" y="1974811"/>
                </a:cubicBezTo>
                <a:cubicBezTo>
                  <a:pt x="2822750" y="1974811"/>
                  <a:pt x="2800035" y="1971656"/>
                  <a:pt x="2778342" y="1965645"/>
                </a:cubicBezTo>
                <a:lnTo>
                  <a:pt x="2731777" y="1945746"/>
                </a:lnTo>
                <a:lnTo>
                  <a:pt x="2760233" y="1895581"/>
                </a:lnTo>
                <a:cubicBezTo>
                  <a:pt x="3017539" y="1441999"/>
                  <a:pt x="3346890" y="861413"/>
                  <a:pt x="3768459" y="118263"/>
                </a:cubicBezTo>
                <a:cubicBezTo>
                  <a:pt x="3784101" y="90729"/>
                  <a:pt x="3801308" y="64519"/>
                  <a:pt x="3819932" y="39732"/>
                </a:cubicBezTo>
                <a:close/>
                <a:moveTo>
                  <a:pt x="1880237" y="0"/>
                </a:moveTo>
                <a:lnTo>
                  <a:pt x="2102124" y="0"/>
                </a:lnTo>
                <a:lnTo>
                  <a:pt x="2086946" y="26756"/>
                </a:lnTo>
                <a:cubicBezTo>
                  <a:pt x="1911773" y="335552"/>
                  <a:pt x="1911773" y="335552"/>
                  <a:pt x="1911773" y="335552"/>
                </a:cubicBezTo>
                <a:cubicBezTo>
                  <a:pt x="1865182" y="414408"/>
                  <a:pt x="1865182" y="515344"/>
                  <a:pt x="1911773" y="594199"/>
                </a:cubicBezTo>
                <a:cubicBezTo>
                  <a:pt x="2629280" y="1859030"/>
                  <a:pt x="2629280" y="1859030"/>
                  <a:pt x="2629280" y="1859030"/>
                </a:cubicBezTo>
                <a:cubicBezTo>
                  <a:pt x="2652576" y="1900035"/>
                  <a:pt x="2685189" y="1933154"/>
                  <a:pt x="2723627" y="1956020"/>
                </a:cubicBezTo>
                <a:lnTo>
                  <a:pt x="2734544" y="1960685"/>
                </a:lnTo>
                <a:lnTo>
                  <a:pt x="2676021" y="2063851"/>
                </a:lnTo>
                <a:lnTo>
                  <a:pt x="2632495" y="2140578"/>
                </a:lnTo>
                <a:lnTo>
                  <a:pt x="2677641" y="2159871"/>
                </a:lnTo>
                <a:cubicBezTo>
                  <a:pt x="2702113" y="2166652"/>
                  <a:pt x="2727732" y="2170210"/>
                  <a:pt x="2754009" y="2170210"/>
                </a:cubicBezTo>
                <a:cubicBezTo>
                  <a:pt x="4376198" y="2170210"/>
                  <a:pt x="4376198" y="2170210"/>
                  <a:pt x="4376198" y="2170210"/>
                </a:cubicBezTo>
                <a:cubicBezTo>
                  <a:pt x="4477805" y="2170210"/>
                  <a:pt x="4575904" y="2113286"/>
                  <a:pt x="4624956" y="2020780"/>
                </a:cubicBezTo>
                <a:cubicBezTo>
                  <a:pt x="5437803" y="594055"/>
                  <a:pt x="5437803" y="594055"/>
                  <a:pt x="5437803" y="594055"/>
                </a:cubicBezTo>
                <a:cubicBezTo>
                  <a:pt x="5490358" y="505109"/>
                  <a:pt x="5490358" y="391256"/>
                  <a:pt x="5437803" y="302307"/>
                </a:cubicBezTo>
                <a:cubicBezTo>
                  <a:pt x="5387000" y="213137"/>
                  <a:pt x="5339373" y="129540"/>
                  <a:pt x="5294722" y="51168"/>
                </a:cubicBezTo>
                <a:lnTo>
                  <a:pt x="5265570" y="0"/>
                </a:lnTo>
                <a:lnTo>
                  <a:pt x="7476877" y="0"/>
                </a:lnTo>
                <a:lnTo>
                  <a:pt x="7476877" y="6858000"/>
                </a:lnTo>
                <a:lnTo>
                  <a:pt x="3343303" y="6858000"/>
                </a:lnTo>
                <a:lnTo>
                  <a:pt x="3297958" y="6778065"/>
                </a:lnTo>
                <a:cubicBezTo>
                  <a:pt x="3015657" y="6280421"/>
                  <a:pt x="2563976" y="5484189"/>
                  <a:pt x="1841286" y="4210218"/>
                </a:cubicBezTo>
                <a:cubicBezTo>
                  <a:pt x="1716144" y="3998418"/>
                  <a:pt x="1716144" y="3727316"/>
                  <a:pt x="1841286" y="3515516"/>
                </a:cubicBezTo>
                <a:cubicBezTo>
                  <a:pt x="1841286" y="3515516"/>
                  <a:pt x="1841286" y="3515516"/>
                  <a:pt x="2556859" y="2254092"/>
                </a:cubicBezTo>
                <a:lnTo>
                  <a:pt x="2617166" y="2147787"/>
                </a:lnTo>
                <a:lnTo>
                  <a:pt x="2615044" y="2146880"/>
                </a:lnTo>
                <a:cubicBezTo>
                  <a:pt x="2571686" y="2121084"/>
                  <a:pt x="2534897" y="2083728"/>
                  <a:pt x="2508620" y="2037473"/>
                </a:cubicBezTo>
                <a:cubicBezTo>
                  <a:pt x="2508620" y="2037473"/>
                  <a:pt x="2508620" y="2037473"/>
                  <a:pt x="1699276" y="610749"/>
                </a:cubicBezTo>
                <a:cubicBezTo>
                  <a:pt x="1646720" y="521803"/>
                  <a:pt x="1646720" y="407950"/>
                  <a:pt x="1699276" y="319000"/>
                </a:cubicBezTo>
                <a:cubicBezTo>
                  <a:pt x="1699276" y="319000"/>
                  <a:pt x="1699276" y="319000"/>
                  <a:pt x="1843322" y="65075"/>
                </a:cubicBezTo>
                <a:close/>
              </a:path>
            </a:pathLst>
          </a:custGeom>
          <a:solidFill>
            <a:srgbClr val="7F7F7F">
              <a:alpha val="1412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grpSp>
        <p:nvGrpSpPr>
          <p:cNvPr id="316" name="Google Shape;316;p39"/>
          <p:cNvGrpSpPr/>
          <p:nvPr/>
        </p:nvGrpSpPr>
        <p:grpSpPr>
          <a:xfrm>
            <a:off x="331470" y="420942"/>
            <a:ext cx="846286" cy="635404"/>
            <a:chOff x="7393391" y="1075612"/>
            <a:chExt cx="1128381" cy="847205"/>
          </a:xfrm>
        </p:grpSpPr>
        <p:sp>
          <p:nvSpPr>
            <p:cNvPr id="317" name="Google Shape;317;p39"/>
            <p:cNvSpPr/>
            <p:nvPr/>
          </p:nvSpPr>
          <p:spPr>
            <a:xfrm>
              <a:off x="7393391" y="1327438"/>
              <a:ext cx="675351" cy="595380"/>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chemeClr val="dk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18" name="Google Shape;318;p39"/>
            <p:cNvSpPr/>
            <p:nvPr/>
          </p:nvSpPr>
          <p:spPr>
            <a:xfrm>
              <a:off x="7971281" y="1075612"/>
              <a:ext cx="550491" cy="485307"/>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chemeClr val="dk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40"/>
          <p:cNvSpPr txBox="1"/>
          <p:nvPr>
            <p:ph idx="1" type="body"/>
          </p:nvPr>
        </p:nvSpPr>
        <p:spPr>
          <a:xfrm>
            <a:off x="1177763" y="940050"/>
            <a:ext cx="7886700" cy="3051300"/>
          </a:xfrm>
          <a:prstGeom prst="rect">
            <a:avLst/>
          </a:prstGeom>
          <a:noFill/>
          <a:ln>
            <a:noFill/>
          </a:ln>
        </p:spPr>
        <p:txBody>
          <a:bodyPr anchorCtr="0" anchor="t" bIns="34275" lIns="68575" spcFirstLastPara="1" rIns="68575" wrap="square" tIns="34275">
            <a:normAutofit lnSpcReduction="20000"/>
          </a:bodyPr>
          <a:lstStyle/>
          <a:p>
            <a:pPr indent="0" lvl="0" marL="0" rtl="0" algn="l">
              <a:lnSpc>
                <a:spcPct val="100000"/>
              </a:lnSpc>
              <a:spcBef>
                <a:spcPts val="0"/>
              </a:spcBef>
              <a:spcAft>
                <a:spcPts val="0"/>
              </a:spcAft>
              <a:buSzPts val="1400"/>
              <a:buNone/>
            </a:pPr>
            <a:r>
              <a:t/>
            </a:r>
            <a:endParaRPr sz="1500"/>
          </a:p>
          <a:p>
            <a:pPr indent="0" lvl="0" marL="0" rtl="0" algn="l">
              <a:lnSpc>
                <a:spcPct val="90000"/>
              </a:lnSpc>
              <a:spcBef>
                <a:spcPts val="800"/>
              </a:spcBef>
              <a:spcAft>
                <a:spcPts val="0"/>
              </a:spcAft>
              <a:buSzPts val="1400"/>
              <a:buNone/>
            </a:pPr>
            <a:r>
              <a:rPr b="1" lang="it" sz="2700">
                <a:solidFill>
                  <a:srgbClr val="2F5496"/>
                </a:solidFill>
              </a:rPr>
              <a:t>Multe per mancata conformità al GDPR</a:t>
            </a:r>
            <a:endParaRPr/>
          </a:p>
          <a:p>
            <a:pPr indent="0" lvl="0" marL="0" rtl="0" algn="l">
              <a:lnSpc>
                <a:spcPct val="100000"/>
              </a:lnSpc>
              <a:spcBef>
                <a:spcPts val="0"/>
              </a:spcBef>
              <a:spcAft>
                <a:spcPts val="0"/>
              </a:spcAft>
              <a:buClr>
                <a:schemeClr val="dk1"/>
              </a:buClr>
              <a:buSzPts val="200"/>
              <a:buFont typeface="Arial"/>
              <a:buNone/>
            </a:pPr>
            <a:r>
              <a:t/>
            </a:r>
            <a:endParaRPr sz="1500"/>
          </a:p>
          <a:p>
            <a:pPr indent="0" lvl="0" marL="0" rtl="0" algn="l">
              <a:lnSpc>
                <a:spcPct val="100000"/>
              </a:lnSpc>
              <a:spcBef>
                <a:spcPts val="0"/>
              </a:spcBef>
              <a:spcAft>
                <a:spcPts val="0"/>
              </a:spcAft>
              <a:buClr>
                <a:schemeClr val="dk1"/>
              </a:buClr>
              <a:buSzPts val="200"/>
              <a:buFont typeface="Arial"/>
              <a:buNone/>
            </a:pPr>
            <a:r>
              <a:rPr lang="it" sz="1500"/>
              <a:t>Le multe previste dal GDPR in caso di non conformità sono tra le più salate del mondo.</a:t>
            </a:r>
            <a:endParaRPr/>
          </a:p>
          <a:p>
            <a:pPr indent="0" lvl="0" marL="0" rtl="0" algn="l">
              <a:lnSpc>
                <a:spcPct val="100000"/>
              </a:lnSpc>
              <a:spcBef>
                <a:spcPts val="0"/>
              </a:spcBef>
              <a:spcAft>
                <a:spcPts val="0"/>
              </a:spcAft>
              <a:buClr>
                <a:schemeClr val="dk1"/>
              </a:buClr>
              <a:buSzPts val="200"/>
              <a:buFont typeface="Arial"/>
              <a:buNone/>
            </a:pPr>
            <a:r>
              <a:rPr lang="it" sz="1500"/>
              <a:t>mondo in questo momento, per decine di milioni di dollari. Per stabilire</a:t>
            </a:r>
            <a:endParaRPr/>
          </a:p>
          <a:p>
            <a:pPr indent="0" lvl="0" marL="0" rtl="0" algn="l">
              <a:lnSpc>
                <a:spcPct val="100000"/>
              </a:lnSpc>
              <a:spcBef>
                <a:spcPts val="0"/>
              </a:spcBef>
              <a:spcAft>
                <a:spcPts val="0"/>
              </a:spcAft>
              <a:buClr>
                <a:schemeClr val="dk1"/>
              </a:buClr>
              <a:buSzPts val="200"/>
              <a:buFont typeface="Arial"/>
              <a:buNone/>
            </a:pPr>
            <a:r>
              <a:rPr lang="it" sz="1500"/>
              <a:t>sanzioni adeguate per i trasgressori, il GDPR ha suddiviso</a:t>
            </a:r>
            <a:endParaRPr/>
          </a:p>
          <a:p>
            <a:pPr indent="0" lvl="0" marL="0" rtl="0" algn="l">
              <a:lnSpc>
                <a:spcPct val="100000"/>
              </a:lnSpc>
              <a:spcBef>
                <a:spcPts val="0"/>
              </a:spcBef>
              <a:spcAft>
                <a:spcPts val="0"/>
              </a:spcAft>
              <a:buSzPts val="1400"/>
              <a:buNone/>
            </a:pPr>
            <a:r>
              <a:rPr lang="it" sz="1500"/>
              <a:t>la severità delle infrazioni in </a:t>
            </a:r>
            <a:r>
              <a:rPr b="1" lang="it" sz="1500"/>
              <a:t>due livelli</a:t>
            </a:r>
            <a:r>
              <a:rPr lang="it" sz="1500"/>
              <a:t>.</a:t>
            </a:r>
            <a:endParaRPr/>
          </a:p>
          <a:p>
            <a:pPr indent="0" lvl="0" marL="0" rtl="0" algn="l">
              <a:lnSpc>
                <a:spcPct val="100000"/>
              </a:lnSpc>
              <a:spcBef>
                <a:spcPts val="0"/>
              </a:spcBef>
              <a:spcAft>
                <a:spcPts val="0"/>
              </a:spcAft>
              <a:buSzPts val="1400"/>
              <a:buNone/>
            </a:pPr>
            <a:r>
              <a:t/>
            </a:r>
            <a:endParaRPr sz="1500"/>
          </a:p>
          <a:p>
            <a:pPr indent="0" lvl="0" marL="0" rtl="0" algn="l">
              <a:lnSpc>
                <a:spcPct val="100000"/>
              </a:lnSpc>
              <a:spcBef>
                <a:spcPts val="0"/>
              </a:spcBef>
              <a:spcAft>
                <a:spcPts val="0"/>
              </a:spcAft>
              <a:buSzPts val="1400"/>
              <a:buNone/>
            </a:pPr>
            <a:r>
              <a:t/>
            </a:r>
            <a:endParaRPr sz="5400"/>
          </a:p>
          <a:p>
            <a:pPr indent="0" lvl="0" marL="0" rtl="0" algn="l">
              <a:lnSpc>
                <a:spcPct val="100000"/>
              </a:lnSpc>
              <a:spcBef>
                <a:spcPts val="0"/>
              </a:spcBef>
              <a:spcAft>
                <a:spcPts val="0"/>
              </a:spcAft>
              <a:buClr>
                <a:schemeClr val="dk1"/>
              </a:buClr>
              <a:buSzPts val="800"/>
              <a:buFont typeface="Arial"/>
              <a:buNone/>
            </a:pPr>
            <a:r>
              <a:t/>
            </a:r>
            <a:endParaRPr sz="1400"/>
          </a:p>
          <a:p>
            <a:pPr indent="0" lvl="0" marL="0" rtl="0" algn="l">
              <a:lnSpc>
                <a:spcPct val="90000"/>
              </a:lnSpc>
              <a:spcBef>
                <a:spcPts val="800"/>
              </a:spcBef>
              <a:spcAft>
                <a:spcPts val="0"/>
              </a:spcAft>
              <a:buSzPts val="1400"/>
              <a:buNone/>
            </a:pPr>
            <a:r>
              <a:t/>
            </a:r>
            <a:endParaRPr b="1" sz="1800"/>
          </a:p>
        </p:txBody>
      </p:sp>
      <p:sp>
        <p:nvSpPr>
          <p:cNvPr id="324" name="Google Shape;324;p40"/>
          <p:cNvSpPr/>
          <p:nvPr/>
        </p:nvSpPr>
        <p:spPr>
          <a:xfrm>
            <a:off x="3536343" y="-53381"/>
            <a:ext cx="5607658" cy="5143500"/>
          </a:xfrm>
          <a:custGeom>
            <a:rect b="b" l="l" r="r" t="t"/>
            <a:pathLst>
              <a:path extrusionOk="0" h="6858000" w="7476877">
                <a:moveTo>
                  <a:pt x="637332" y="4332728"/>
                </a:moveTo>
                <a:cubicBezTo>
                  <a:pt x="637332" y="4332728"/>
                  <a:pt x="637332" y="4332728"/>
                  <a:pt x="1576347" y="4332728"/>
                </a:cubicBezTo>
                <a:cubicBezTo>
                  <a:pt x="1635163" y="4332728"/>
                  <a:pt x="1691949" y="4365681"/>
                  <a:pt x="1720345" y="4419228"/>
                </a:cubicBezTo>
                <a:cubicBezTo>
                  <a:pt x="1720345" y="4419228"/>
                  <a:pt x="1720345" y="4419228"/>
                  <a:pt x="2190864" y="5245095"/>
                </a:cubicBezTo>
                <a:cubicBezTo>
                  <a:pt x="2221287" y="5296583"/>
                  <a:pt x="2221287" y="5362488"/>
                  <a:pt x="2190864" y="5413976"/>
                </a:cubicBezTo>
                <a:cubicBezTo>
                  <a:pt x="2190864" y="5413976"/>
                  <a:pt x="2190864" y="5413976"/>
                  <a:pt x="1720345" y="6239844"/>
                </a:cubicBezTo>
                <a:cubicBezTo>
                  <a:pt x="1691949" y="6293391"/>
                  <a:pt x="1635163" y="6326343"/>
                  <a:pt x="1576347" y="6326343"/>
                </a:cubicBezTo>
                <a:cubicBezTo>
                  <a:pt x="1576347" y="6326343"/>
                  <a:pt x="1576347" y="6326343"/>
                  <a:pt x="637332" y="6326343"/>
                </a:cubicBezTo>
                <a:cubicBezTo>
                  <a:pt x="576490" y="6326343"/>
                  <a:pt x="521732" y="6293391"/>
                  <a:pt x="491309" y="6239844"/>
                </a:cubicBezTo>
                <a:cubicBezTo>
                  <a:pt x="491309" y="6239844"/>
                  <a:pt x="491309" y="6239844"/>
                  <a:pt x="22817" y="5413976"/>
                </a:cubicBezTo>
                <a:cubicBezTo>
                  <a:pt x="-7605" y="5362488"/>
                  <a:pt x="-7605" y="5296583"/>
                  <a:pt x="22817" y="5245095"/>
                </a:cubicBezTo>
                <a:cubicBezTo>
                  <a:pt x="22817" y="5245095"/>
                  <a:pt x="22817" y="5245095"/>
                  <a:pt x="491309" y="4419228"/>
                </a:cubicBezTo>
                <a:cubicBezTo>
                  <a:pt x="521732" y="4365681"/>
                  <a:pt x="576490" y="4332728"/>
                  <a:pt x="637332" y="4332728"/>
                </a:cubicBezTo>
                <a:close/>
                <a:moveTo>
                  <a:pt x="3853980" y="0"/>
                </a:moveTo>
                <a:lnTo>
                  <a:pt x="5043644" y="0"/>
                </a:lnTo>
                <a:lnTo>
                  <a:pt x="5083740" y="70378"/>
                </a:lnTo>
                <a:cubicBezTo>
                  <a:pt x="5127533" y="147245"/>
                  <a:pt x="5174639" y="229925"/>
                  <a:pt x="5225307" y="318859"/>
                </a:cubicBezTo>
                <a:cubicBezTo>
                  <a:pt x="5271897" y="397715"/>
                  <a:pt x="5271897" y="498649"/>
                  <a:pt x="5225307" y="577503"/>
                </a:cubicBezTo>
                <a:cubicBezTo>
                  <a:pt x="5225307" y="577503"/>
                  <a:pt x="5225307" y="577503"/>
                  <a:pt x="4504695" y="1842337"/>
                </a:cubicBezTo>
                <a:cubicBezTo>
                  <a:pt x="4461209" y="1924345"/>
                  <a:pt x="4374239" y="1974811"/>
                  <a:pt x="4284162" y="1974811"/>
                </a:cubicBezTo>
                <a:cubicBezTo>
                  <a:pt x="4284162" y="1974811"/>
                  <a:pt x="4284162" y="1974811"/>
                  <a:pt x="2846045" y="1974811"/>
                </a:cubicBezTo>
                <a:cubicBezTo>
                  <a:pt x="2822750" y="1974811"/>
                  <a:pt x="2800035" y="1971656"/>
                  <a:pt x="2778342" y="1965645"/>
                </a:cubicBezTo>
                <a:lnTo>
                  <a:pt x="2731777" y="1945746"/>
                </a:lnTo>
                <a:lnTo>
                  <a:pt x="2760233" y="1895581"/>
                </a:lnTo>
                <a:cubicBezTo>
                  <a:pt x="3017539" y="1441999"/>
                  <a:pt x="3346890" y="861413"/>
                  <a:pt x="3768459" y="118263"/>
                </a:cubicBezTo>
                <a:cubicBezTo>
                  <a:pt x="3784101" y="90729"/>
                  <a:pt x="3801308" y="64519"/>
                  <a:pt x="3819932" y="39732"/>
                </a:cubicBezTo>
                <a:close/>
                <a:moveTo>
                  <a:pt x="1880237" y="0"/>
                </a:moveTo>
                <a:lnTo>
                  <a:pt x="2102124" y="0"/>
                </a:lnTo>
                <a:lnTo>
                  <a:pt x="2086946" y="26756"/>
                </a:lnTo>
                <a:cubicBezTo>
                  <a:pt x="1911773" y="335552"/>
                  <a:pt x="1911773" y="335552"/>
                  <a:pt x="1911773" y="335552"/>
                </a:cubicBezTo>
                <a:cubicBezTo>
                  <a:pt x="1865182" y="414408"/>
                  <a:pt x="1865182" y="515344"/>
                  <a:pt x="1911773" y="594199"/>
                </a:cubicBezTo>
                <a:cubicBezTo>
                  <a:pt x="2629280" y="1859030"/>
                  <a:pt x="2629280" y="1859030"/>
                  <a:pt x="2629280" y="1859030"/>
                </a:cubicBezTo>
                <a:cubicBezTo>
                  <a:pt x="2652576" y="1900035"/>
                  <a:pt x="2685189" y="1933154"/>
                  <a:pt x="2723627" y="1956020"/>
                </a:cubicBezTo>
                <a:lnTo>
                  <a:pt x="2734544" y="1960685"/>
                </a:lnTo>
                <a:lnTo>
                  <a:pt x="2676021" y="2063851"/>
                </a:lnTo>
                <a:lnTo>
                  <a:pt x="2632495" y="2140578"/>
                </a:lnTo>
                <a:lnTo>
                  <a:pt x="2677641" y="2159871"/>
                </a:lnTo>
                <a:cubicBezTo>
                  <a:pt x="2702113" y="2166652"/>
                  <a:pt x="2727732" y="2170210"/>
                  <a:pt x="2754009" y="2170210"/>
                </a:cubicBezTo>
                <a:cubicBezTo>
                  <a:pt x="4376198" y="2170210"/>
                  <a:pt x="4376198" y="2170210"/>
                  <a:pt x="4376198" y="2170210"/>
                </a:cubicBezTo>
                <a:cubicBezTo>
                  <a:pt x="4477805" y="2170210"/>
                  <a:pt x="4575904" y="2113286"/>
                  <a:pt x="4624956" y="2020780"/>
                </a:cubicBezTo>
                <a:cubicBezTo>
                  <a:pt x="5437803" y="594055"/>
                  <a:pt x="5437803" y="594055"/>
                  <a:pt x="5437803" y="594055"/>
                </a:cubicBezTo>
                <a:cubicBezTo>
                  <a:pt x="5490358" y="505109"/>
                  <a:pt x="5490358" y="391256"/>
                  <a:pt x="5437803" y="302307"/>
                </a:cubicBezTo>
                <a:cubicBezTo>
                  <a:pt x="5387000" y="213137"/>
                  <a:pt x="5339373" y="129540"/>
                  <a:pt x="5294722" y="51168"/>
                </a:cubicBezTo>
                <a:lnTo>
                  <a:pt x="5265570" y="0"/>
                </a:lnTo>
                <a:lnTo>
                  <a:pt x="7476877" y="0"/>
                </a:lnTo>
                <a:lnTo>
                  <a:pt x="7476877" y="6858000"/>
                </a:lnTo>
                <a:lnTo>
                  <a:pt x="3343303" y="6858000"/>
                </a:lnTo>
                <a:lnTo>
                  <a:pt x="3297958" y="6778065"/>
                </a:lnTo>
                <a:cubicBezTo>
                  <a:pt x="3015657" y="6280421"/>
                  <a:pt x="2563976" y="5484189"/>
                  <a:pt x="1841286" y="4210218"/>
                </a:cubicBezTo>
                <a:cubicBezTo>
                  <a:pt x="1716144" y="3998418"/>
                  <a:pt x="1716144" y="3727316"/>
                  <a:pt x="1841286" y="3515516"/>
                </a:cubicBezTo>
                <a:cubicBezTo>
                  <a:pt x="1841286" y="3515516"/>
                  <a:pt x="1841286" y="3515516"/>
                  <a:pt x="2556859" y="2254092"/>
                </a:cubicBezTo>
                <a:lnTo>
                  <a:pt x="2617166" y="2147787"/>
                </a:lnTo>
                <a:lnTo>
                  <a:pt x="2615044" y="2146880"/>
                </a:lnTo>
                <a:cubicBezTo>
                  <a:pt x="2571686" y="2121084"/>
                  <a:pt x="2534897" y="2083728"/>
                  <a:pt x="2508620" y="2037473"/>
                </a:cubicBezTo>
                <a:cubicBezTo>
                  <a:pt x="2508620" y="2037473"/>
                  <a:pt x="2508620" y="2037473"/>
                  <a:pt x="1699276" y="610749"/>
                </a:cubicBezTo>
                <a:cubicBezTo>
                  <a:pt x="1646720" y="521803"/>
                  <a:pt x="1646720" y="407950"/>
                  <a:pt x="1699276" y="319000"/>
                </a:cubicBezTo>
                <a:cubicBezTo>
                  <a:pt x="1699276" y="319000"/>
                  <a:pt x="1699276" y="319000"/>
                  <a:pt x="1843322" y="65075"/>
                </a:cubicBezTo>
                <a:close/>
              </a:path>
            </a:pathLst>
          </a:custGeom>
          <a:solidFill>
            <a:srgbClr val="7F7F7F">
              <a:alpha val="1412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grpSp>
        <p:nvGrpSpPr>
          <p:cNvPr id="325" name="Google Shape;325;p40"/>
          <p:cNvGrpSpPr/>
          <p:nvPr/>
        </p:nvGrpSpPr>
        <p:grpSpPr>
          <a:xfrm>
            <a:off x="331470" y="420942"/>
            <a:ext cx="846286" cy="635404"/>
            <a:chOff x="7393391" y="1075612"/>
            <a:chExt cx="1128381" cy="847205"/>
          </a:xfrm>
        </p:grpSpPr>
        <p:sp>
          <p:nvSpPr>
            <p:cNvPr id="326" name="Google Shape;326;p40"/>
            <p:cNvSpPr/>
            <p:nvPr/>
          </p:nvSpPr>
          <p:spPr>
            <a:xfrm>
              <a:off x="7393391" y="1327438"/>
              <a:ext cx="675351" cy="595380"/>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chemeClr val="dk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27" name="Google Shape;327;p40"/>
            <p:cNvSpPr/>
            <p:nvPr/>
          </p:nvSpPr>
          <p:spPr>
            <a:xfrm>
              <a:off x="7971281" y="1075612"/>
              <a:ext cx="550491" cy="485307"/>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chemeClr val="dk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41"/>
          <p:cNvSpPr txBox="1"/>
          <p:nvPr>
            <p:ph idx="1" type="body"/>
          </p:nvPr>
        </p:nvSpPr>
        <p:spPr>
          <a:xfrm>
            <a:off x="1135875" y="940050"/>
            <a:ext cx="7886700" cy="3263400"/>
          </a:xfrm>
          <a:prstGeom prst="rect">
            <a:avLst/>
          </a:prstGeom>
          <a:noFill/>
          <a:ln>
            <a:noFill/>
          </a:ln>
        </p:spPr>
        <p:txBody>
          <a:bodyPr anchorCtr="0" anchor="t" bIns="34275" lIns="68575" spcFirstLastPara="1" rIns="68575" wrap="square" tIns="34275">
            <a:normAutofit lnSpcReduction="20000"/>
          </a:bodyPr>
          <a:lstStyle/>
          <a:p>
            <a:pPr indent="0" lvl="0" marL="0" rtl="0" algn="l">
              <a:lnSpc>
                <a:spcPct val="100000"/>
              </a:lnSpc>
              <a:spcBef>
                <a:spcPts val="0"/>
              </a:spcBef>
              <a:spcAft>
                <a:spcPts val="0"/>
              </a:spcAft>
              <a:buSzPts val="1400"/>
              <a:buNone/>
            </a:pPr>
            <a:r>
              <a:t/>
            </a:r>
            <a:endParaRPr sz="1400"/>
          </a:p>
          <a:p>
            <a:pPr indent="0" lvl="0" marL="0" rtl="0" algn="l">
              <a:lnSpc>
                <a:spcPct val="115000"/>
              </a:lnSpc>
              <a:spcBef>
                <a:spcPts val="0"/>
              </a:spcBef>
              <a:spcAft>
                <a:spcPts val="0"/>
              </a:spcAft>
              <a:buSzPts val="1400"/>
              <a:buNone/>
            </a:pPr>
            <a:r>
              <a:rPr b="1" lang="it" sz="1400"/>
              <a:t>Le violazioni di livello 1 </a:t>
            </a:r>
            <a:r>
              <a:rPr lang="it" sz="1400"/>
              <a:t>sono caratterizzate da violazioni del controllore e di</a:t>
            </a:r>
            <a:endParaRPr/>
          </a:p>
          <a:p>
            <a:pPr indent="0" lvl="0" marL="0" rtl="0" algn="l">
              <a:lnSpc>
                <a:spcPct val="115000"/>
              </a:lnSpc>
              <a:spcBef>
                <a:spcPts val="0"/>
              </a:spcBef>
              <a:spcAft>
                <a:spcPts val="0"/>
              </a:spcAft>
              <a:buSzPts val="1400"/>
              <a:buNone/>
            </a:pPr>
            <a:r>
              <a:rPr lang="it" sz="1400"/>
              <a:t>compiti di trasformazione, organismi di controllo e organismi di certificazione.</a:t>
            </a:r>
            <a:endParaRPr/>
          </a:p>
          <a:p>
            <a:pPr indent="0" lvl="0" marL="0" rtl="0" algn="l">
              <a:lnSpc>
                <a:spcPct val="115000"/>
              </a:lnSpc>
              <a:spcBef>
                <a:spcPts val="0"/>
              </a:spcBef>
              <a:spcAft>
                <a:spcPts val="0"/>
              </a:spcAft>
              <a:buSzPts val="1400"/>
              <a:buNone/>
            </a:pPr>
            <a:r>
              <a:rPr lang="it" sz="1400"/>
              <a:t>Le multe previste dal GDPR per le violazioni di livello 1 possono arrivare fino al </a:t>
            </a:r>
            <a:r>
              <a:rPr b="1" lang="it" sz="1400"/>
              <a:t>2% </a:t>
            </a:r>
            <a:r>
              <a:rPr lang="it" sz="1400"/>
              <a:t>del fatturato dell'azienda.</a:t>
            </a:r>
            <a:endParaRPr/>
          </a:p>
          <a:p>
            <a:pPr indent="0" lvl="0" marL="0" rtl="0" algn="l">
              <a:lnSpc>
                <a:spcPct val="115000"/>
              </a:lnSpc>
              <a:spcBef>
                <a:spcPts val="0"/>
              </a:spcBef>
              <a:spcAft>
                <a:spcPts val="0"/>
              </a:spcAft>
              <a:buSzPts val="1400"/>
              <a:buNone/>
            </a:pPr>
            <a:r>
              <a:rPr lang="it" sz="1400"/>
              <a:t>fatturato globale annuo dell'esercizio precedente o </a:t>
            </a:r>
            <a:r>
              <a:rPr b="1" lang="it" sz="1400"/>
              <a:t>10 milioni di euro</a:t>
            </a:r>
            <a:endParaRPr/>
          </a:p>
          <a:p>
            <a:pPr indent="0" lvl="0" marL="0" rtl="0" algn="l">
              <a:lnSpc>
                <a:spcPct val="115000"/>
              </a:lnSpc>
              <a:spcBef>
                <a:spcPts val="0"/>
              </a:spcBef>
              <a:spcAft>
                <a:spcPts val="0"/>
              </a:spcAft>
              <a:buSzPts val="1400"/>
              <a:buNone/>
            </a:pPr>
            <a:r>
              <a:rPr lang="it" sz="1400"/>
              <a:t>(a seconda di quale sia il valore più alto).</a:t>
            </a:r>
            <a:endParaRPr/>
          </a:p>
          <a:p>
            <a:pPr indent="0" lvl="0" marL="0" rtl="0" algn="l">
              <a:lnSpc>
                <a:spcPct val="100000"/>
              </a:lnSpc>
              <a:spcBef>
                <a:spcPts val="0"/>
              </a:spcBef>
              <a:spcAft>
                <a:spcPts val="0"/>
              </a:spcAft>
              <a:buClr>
                <a:schemeClr val="dk1"/>
              </a:buClr>
              <a:buSzPts val="800"/>
              <a:buFont typeface="Arial"/>
              <a:buNone/>
            </a:pPr>
            <a:r>
              <a:t/>
            </a:r>
            <a:endParaRPr sz="1400"/>
          </a:p>
          <a:p>
            <a:pPr indent="0" lvl="0" marL="0" rtl="0" algn="l">
              <a:lnSpc>
                <a:spcPct val="100000"/>
              </a:lnSpc>
              <a:spcBef>
                <a:spcPts val="0"/>
              </a:spcBef>
              <a:spcAft>
                <a:spcPts val="0"/>
              </a:spcAft>
              <a:buClr>
                <a:schemeClr val="dk1"/>
              </a:buClr>
              <a:buSzPts val="800"/>
              <a:buFont typeface="Arial"/>
              <a:buNone/>
            </a:pPr>
            <a:r>
              <a:rPr lang="it" sz="1400"/>
              <a:t>D'altra parte, le </a:t>
            </a:r>
            <a:r>
              <a:rPr b="1" lang="it" sz="1400"/>
              <a:t>infrazioni di livello 2 </a:t>
            </a:r>
            <a:r>
              <a:rPr lang="it" sz="1400"/>
              <a:t>sono caratterizzate da</a:t>
            </a:r>
            <a:endParaRPr sz="1400"/>
          </a:p>
          <a:p>
            <a:pPr indent="0" lvl="0" marL="0" rtl="0" algn="l">
              <a:lnSpc>
                <a:spcPct val="100000"/>
              </a:lnSpc>
              <a:spcBef>
                <a:spcPts val="0"/>
              </a:spcBef>
              <a:spcAft>
                <a:spcPts val="0"/>
              </a:spcAft>
              <a:buClr>
                <a:schemeClr val="dk1"/>
              </a:buClr>
              <a:buSzPts val="800"/>
              <a:buFont typeface="Arial"/>
              <a:buNone/>
            </a:pPr>
            <a:r>
              <a:rPr lang="it" sz="1400"/>
              <a:t>violazioni dei principi di trattamento dei dati, consenso, diritti individuali</a:t>
            </a:r>
            <a:endParaRPr sz="1400"/>
          </a:p>
          <a:p>
            <a:pPr indent="0" lvl="0" marL="0" rtl="0" algn="l">
              <a:lnSpc>
                <a:spcPct val="100000"/>
              </a:lnSpc>
              <a:spcBef>
                <a:spcPts val="0"/>
              </a:spcBef>
              <a:spcAft>
                <a:spcPts val="0"/>
              </a:spcAft>
              <a:buClr>
                <a:schemeClr val="dk1"/>
              </a:buClr>
              <a:buSzPts val="800"/>
              <a:buFont typeface="Arial"/>
              <a:buNone/>
            </a:pPr>
            <a:r>
              <a:rPr lang="it" sz="1400"/>
              <a:t>ai sensi del GDPR, ecc.</a:t>
            </a:r>
            <a:endParaRPr sz="1400"/>
          </a:p>
          <a:p>
            <a:pPr indent="0" lvl="0" marL="0" rtl="0" algn="l">
              <a:lnSpc>
                <a:spcPct val="100000"/>
              </a:lnSpc>
              <a:spcBef>
                <a:spcPts val="0"/>
              </a:spcBef>
              <a:spcAft>
                <a:spcPts val="0"/>
              </a:spcAft>
              <a:buClr>
                <a:schemeClr val="dk1"/>
              </a:buClr>
              <a:buSzPts val="800"/>
              <a:buFont typeface="Arial"/>
              <a:buNone/>
            </a:pPr>
            <a:r>
              <a:rPr lang="it" sz="1400"/>
              <a:t>Le multe per tali violazioni possono arrivare fino al 4% del fatturato globale annuo dell'azienda.</a:t>
            </a:r>
            <a:endParaRPr sz="1400"/>
          </a:p>
          <a:p>
            <a:pPr indent="0" lvl="0" marL="0" rtl="0" algn="l">
              <a:lnSpc>
                <a:spcPct val="100000"/>
              </a:lnSpc>
              <a:spcBef>
                <a:spcPts val="0"/>
              </a:spcBef>
              <a:spcAft>
                <a:spcPts val="0"/>
              </a:spcAft>
              <a:buClr>
                <a:schemeClr val="dk1"/>
              </a:buClr>
              <a:buSzPts val="800"/>
              <a:buFont typeface="Arial"/>
              <a:buNone/>
            </a:pPr>
            <a:r>
              <a:rPr lang="it" sz="1400"/>
              <a:t>del fatturato dell'esercizio precedente o di </a:t>
            </a:r>
            <a:r>
              <a:rPr b="1" lang="it" sz="1400"/>
              <a:t>20 milioni di euro </a:t>
            </a:r>
            <a:r>
              <a:rPr lang="it" sz="1400"/>
              <a:t>(a seconda di quale sia il valore più basso).</a:t>
            </a:r>
            <a:endParaRPr sz="1400"/>
          </a:p>
          <a:p>
            <a:pPr indent="0" lvl="0" marL="0" rtl="0" algn="l">
              <a:lnSpc>
                <a:spcPct val="100000"/>
              </a:lnSpc>
              <a:spcBef>
                <a:spcPts val="0"/>
              </a:spcBef>
              <a:spcAft>
                <a:spcPts val="0"/>
              </a:spcAft>
              <a:buSzPts val="1400"/>
              <a:buNone/>
            </a:pPr>
            <a:r>
              <a:rPr lang="it" sz="1400"/>
              <a:t>superiore).</a:t>
            </a:r>
            <a:endParaRPr sz="1400"/>
          </a:p>
        </p:txBody>
      </p:sp>
      <p:sp>
        <p:nvSpPr>
          <p:cNvPr id="333" name="Google Shape;333;p41"/>
          <p:cNvSpPr/>
          <p:nvPr/>
        </p:nvSpPr>
        <p:spPr>
          <a:xfrm>
            <a:off x="3536343" y="0"/>
            <a:ext cx="5607658" cy="5143500"/>
          </a:xfrm>
          <a:custGeom>
            <a:rect b="b" l="l" r="r" t="t"/>
            <a:pathLst>
              <a:path extrusionOk="0" h="6858000" w="7476877">
                <a:moveTo>
                  <a:pt x="637332" y="4332728"/>
                </a:moveTo>
                <a:cubicBezTo>
                  <a:pt x="637332" y="4332728"/>
                  <a:pt x="637332" y="4332728"/>
                  <a:pt x="1576347" y="4332728"/>
                </a:cubicBezTo>
                <a:cubicBezTo>
                  <a:pt x="1635163" y="4332728"/>
                  <a:pt x="1691949" y="4365681"/>
                  <a:pt x="1720345" y="4419228"/>
                </a:cubicBezTo>
                <a:cubicBezTo>
                  <a:pt x="1720345" y="4419228"/>
                  <a:pt x="1720345" y="4419228"/>
                  <a:pt x="2190864" y="5245095"/>
                </a:cubicBezTo>
                <a:cubicBezTo>
                  <a:pt x="2221287" y="5296583"/>
                  <a:pt x="2221287" y="5362488"/>
                  <a:pt x="2190864" y="5413976"/>
                </a:cubicBezTo>
                <a:cubicBezTo>
                  <a:pt x="2190864" y="5413976"/>
                  <a:pt x="2190864" y="5413976"/>
                  <a:pt x="1720345" y="6239844"/>
                </a:cubicBezTo>
                <a:cubicBezTo>
                  <a:pt x="1691949" y="6293391"/>
                  <a:pt x="1635163" y="6326343"/>
                  <a:pt x="1576347" y="6326343"/>
                </a:cubicBezTo>
                <a:cubicBezTo>
                  <a:pt x="1576347" y="6326343"/>
                  <a:pt x="1576347" y="6326343"/>
                  <a:pt x="637332" y="6326343"/>
                </a:cubicBezTo>
                <a:cubicBezTo>
                  <a:pt x="576490" y="6326343"/>
                  <a:pt x="521732" y="6293391"/>
                  <a:pt x="491309" y="6239844"/>
                </a:cubicBezTo>
                <a:cubicBezTo>
                  <a:pt x="491309" y="6239844"/>
                  <a:pt x="491309" y="6239844"/>
                  <a:pt x="22817" y="5413976"/>
                </a:cubicBezTo>
                <a:cubicBezTo>
                  <a:pt x="-7605" y="5362488"/>
                  <a:pt x="-7605" y="5296583"/>
                  <a:pt x="22817" y="5245095"/>
                </a:cubicBezTo>
                <a:cubicBezTo>
                  <a:pt x="22817" y="5245095"/>
                  <a:pt x="22817" y="5245095"/>
                  <a:pt x="491309" y="4419228"/>
                </a:cubicBezTo>
                <a:cubicBezTo>
                  <a:pt x="521732" y="4365681"/>
                  <a:pt x="576490" y="4332728"/>
                  <a:pt x="637332" y="4332728"/>
                </a:cubicBezTo>
                <a:close/>
                <a:moveTo>
                  <a:pt x="3853980" y="0"/>
                </a:moveTo>
                <a:lnTo>
                  <a:pt x="5043644" y="0"/>
                </a:lnTo>
                <a:lnTo>
                  <a:pt x="5083740" y="70378"/>
                </a:lnTo>
                <a:cubicBezTo>
                  <a:pt x="5127533" y="147245"/>
                  <a:pt x="5174639" y="229925"/>
                  <a:pt x="5225307" y="318859"/>
                </a:cubicBezTo>
                <a:cubicBezTo>
                  <a:pt x="5271897" y="397715"/>
                  <a:pt x="5271897" y="498649"/>
                  <a:pt x="5225307" y="577503"/>
                </a:cubicBezTo>
                <a:cubicBezTo>
                  <a:pt x="5225307" y="577503"/>
                  <a:pt x="5225307" y="577503"/>
                  <a:pt x="4504695" y="1842337"/>
                </a:cubicBezTo>
                <a:cubicBezTo>
                  <a:pt x="4461209" y="1924345"/>
                  <a:pt x="4374239" y="1974811"/>
                  <a:pt x="4284162" y="1974811"/>
                </a:cubicBezTo>
                <a:cubicBezTo>
                  <a:pt x="4284162" y="1974811"/>
                  <a:pt x="4284162" y="1974811"/>
                  <a:pt x="2846045" y="1974811"/>
                </a:cubicBezTo>
                <a:cubicBezTo>
                  <a:pt x="2822750" y="1974811"/>
                  <a:pt x="2800035" y="1971656"/>
                  <a:pt x="2778342" y="1965645"/>
                </a:cubicBezTo>
                <a:lnTo>
                  <a:pt x="2731777" y="1945746"/>
                </a:lnTo>
                <a:lnTo>
                  <a:pt x="2760233" y="1895581"/>
                </a:lnTo>
                <a:cubicBezTo>
                  <a:pt x="3017539" y="1441999"/>
                  <a:pt x="3346890" y="861413"/>
                  <a:pt x="3768459" y="118263"/>
                </a:cubicBezTo>
                <a:cubicBezTo>
                  <a:pt x="3784101" y="90729"/>
                  <a:pt x="3801308" y="64519"/>
                  <a:pt x="3819932" y="39732"/>
                </a:cubicBezTo>
                <a:close/>
                <a:moveTo>
                  <a:pt x="1880237" y="0"/>
                </a:moveTo>
                <a:lnTo>
                  <a:pt x="2102124" y="0"/>
                </a:lnTo>
                <a:lnTo>
                  <a:pt x="2086946" y="26756"/>
                </a:lnTo>
                <a:cubicBezTo>
                  <a:pt x="1911773" y="335552"/>
                  <a:pt x="1911773" y="335552"/>
                  <a:pt x="1911773" y="335552"/>
                </a:cubicBezTo>
                <a:cubicBezTo>
                  <a:pt x="1865182" y="414408"/>
                  <a:pt x="1865182" y="515344"/>
                  <a:pt x="1911773" y="594199"/>
                </a:cubicBezTo>
                <a:cubicBezTo>
                  <a:pt x="2629280" y="1859030"/>
                  <a:pt x="2629280" y="1859030"/>
                  <a:pt x="2629280" y="1859030"/>
                </a:cubicBezTo>
                <a:cubicBezTo>
                  <a:pt x="2652576" y="1900035"/>
                  <a:pt x="2685189" y="1933154"/>
                  <a:pt x="2723627" y="1956020"/>
                </a:cubicBezTo>
                <a:lnTo>
                  <a:pt x="2734544" y="1960685"/>
                </a:lnTo>
                <a:lnTo>
                  <a:pt x="2676021" y="2063851"/>
                </a:lnTo>
                <a:lnTo>
                  <a:pt x="2632495" y="2140578"/>
                </a:lnTo>
                <a:lnTo>
                  <a:pt x="2677641" y="2159871"/>
                </a:lnTo>
                <a:cubicBezTo>
                  <a:pt x="2702113" y="2166652"/>
                  <a:pt x="2727732" y="2170210"/>
                  <a:pt x="2754009" y="2170210"/>
                </a:cubicBezTo>
                <a:cubicBezTo>
                  <a:pt x="4376198" y="2170210"/>
                  <a:pt x="4376198" y="2170210"/>
                  <a:pt x="4376198" y="2170210"/>
                </a:cubicBezTo>
                <a:cubicBezTo>
                  <a:pt x="4477805" y="2170210"/>
                  <a:pt x="4575904" y="2113286"/>
                  <a:pt x="4624956" y="2020780"/>
                </a:cubicBezTo>
                <a:cubicBezTo>
                  <a:pt x="5437803" y="594055"/>
                  <a:pt x="5437803" y="594055"/>
                  <a:pt x="5437803" y="594055"/>
                </a:cubicBezTo>
                <a:cubicBezTo>
                  <a:pt x="5490358" y="505109"/>
                  <a:pt x="5490358" y="391256"/>
                  <a:pt x="5437803" y="302307"/>
                </a:cubicBezTo>
                <a:cubicBezTo>
                  <a:pt x="5387000" y="213137"/>
                  <a:pt x="5339373" y="129540"/>
                  <a:pt x="5294722" y="51168"/>
                </a:cubicBezTo>
                <a:lnTo>
                  <a:pt x="5265570" y="0"/>
                </a:lnTo>
                <a:lnTo>
                  <a:pt x="7476877" y="0"/>
                </a:lnTo>
                <a:lnTo>
                  <a:pt x="7476877" y="6858000"/>
                </a:lnTo>
                <a:lnTo>
                  <a:pt x="3343303" y="6858000"/>
                </a:lnTo>
                <a:lnTo>
                  <a:pt x="3297958" y="6778065"/>
                </a:lnTo>
                <a:cubicBezTo>
                  <a:pt x="3015657" y="6280421"/>
                  <a:pt x="2563976" y="5484189"/>
                  <a:pt x="1841286" y="4210218"/>
                </a:cubicBezTo>
                <a:cubicBezTo>
                  <a:pt x="1716144" y="3998418"/>
                  <a:pt x="1716144" y="3727316"/>
                  <a:pt x="1841286" y="3515516"/>
                </a:cubicBezTo>
                <a:cubicBezTo>
                  <a:pt x="1841286" y="3515516"/>
                  <a:pt x="1841286" y="3515516"/>
                  <a:pt x="2556859" y="2254092"/>
                </a:cubicBezTo>
                <a:lnTo>
                  <a:pt x="2617166" y="2147787"/>
                </a:lnTo>
                <a:lnTo>
                  <a:pt x="2615044" y="2146880"/>
                </a:lnTo>
                <a:cubicBezTo>
                  <a:pt x="2571686" y="2121084"/>
                  <a:pt x="2534897" y="2083728"/>
                  <a:pt x="2508620" y="2037473"/>
                </a:cubicBezTo>
                <a:cubicBezTo>
                  <a:pt x="2508620" y="2037473"/>
                  <a:pt x="2508620" y="2037473"/>
                  <a:pt x="1699276" y="610749"/>
                </a:cubicBezTo>
                <a:cubicBezTo>
                  <a:pt x="1646720" y="521803"/>
                  <a:pt x="1646720" y="407950"/>
                  <a:pt x="1699276" y="319000"/>
                </a:cubicBezTo>
                <a:cubicBezTo>
                  <a:pt x="1699276" y="319000"/>
                  <a:pt x="1699276" y="319000"/>
                  <a:pt x="1843322" y="65075"/>
                </a:cubicBezTo>
                <a:close/>
              </a:path>
            </a:pathLst>
          </a:custGeom>
          <a:solidFill>
            <a:srgbClr val="7F7F7F">
              <a:alpha val="1412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grpSp>
        <p:nvGrpSpPr>
          <p:cNvPr id="334" name="Google Shape;334;p41"/>
          <p:cNvGrpSpPr/>
          <p:nvPr/>
        </p:nvGrpSpPr>
        <p:grpSpPr>
          <a:xfrm>
            <a:off x="331470" y="420942"/>
            <a:ext cx="846286" cy="635404"/>
            <a:chOff x="7393391" y="1075612"/>
            <a:chExt cx="1128381" cy="847205"/>
          </a:xfrm>
        </p:grpSpPr>
        <p:sp>
          <p:nvSpPr>
            <p:cNvPr id="335" name="Google Shape;335;p41"/>
            <p:cNvSpPr/>
            <p:nvPr/>
          </p:nvSpPr>
          <p:spPr>
            <a:xfrm>
              <a:off x="7393391" y="1327438"/>
              <a:ext cx="675351" cy="595380"/>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chemeClr val="dk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36" name="Google Shape;336;p41"/>
            <p:cNvSpPr/>
            <p:nvPr/>
          </p:nvSpPr>
          <p:spPr>
            <a:xfrm>
              <a:off x="7971281" y="1075612"/>
              <a:ext cx="550491" cy="485307"/>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chemeClr val="dk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42"/>
          <p:cNvSpPr txBox="1"/>
          <p:nvPr>
            <p:ph idx="1" type="body"/>
          </p:nvPr>
        </p:nvSpPr>
        <p:spPr>
          <a:xfrm>
            <a:off x="1135875" y="940050"/>
            <a:ext cx="7573800" cy="3263400"/>
          </a:xfrm>
          <a:prstGeom prst="rect">
            <a:avLst/>
          </a:prstGeom>
          <a:noFill/>
          <a:ln>
            <a:noFill/>
          </a:ln>
        </p:spPr>
        <p:txBody>
          <a:bodyPr anchorCtr="0" anchor="t" bIns="34275" lIns="68575" spcFirstLastPara="1" rIns="68575" wrap="square" tIns="34275">
            <a:normAutofit/>
          </a:bodyPr>
          <a:lstStyle/>
          <a:p>
            <a:pPr indent="0" lvl="0" marL="0" rtl="0" algn="l">
              <a:lnSpc>
                <a:spcPct val="100000"/>
              </a:lnSpc>
              <a:spcBef>
                <a:spcPts val="0"/>
              </a:spcBef>
              <a:spcAft>
                <a:spcPts val="0"/>
              </a:spcAft>
              <a:buClr>
                <a:schemeClr val="dk1"/>
              </a:buClr>
              <a:buSzPts val="800"/>
              <a:buFont typeface="Arial"/>
              <a:buNone/>
            </a:pPr>
            <a:r>
              <a:rPr b="1" lang="it" sz="1400"/>
              <a:t>Sintesi</a:t>
            </a:r>
            <a:endParaRPr/>
          </a:p>
          <a:p>
            <a:pPr indent="0" lvl="0" marL="0" rtl="0" algn="l">
              <a:lnSpc>
                <a:spcPct val="100000"/>
              </a:lnSpc>
              <a:spcBef>
                <a:spcPts val="0"/>
              </a:spcBef>
              <a:spcAft>
                <a:spcPts val="0"/>
              </a:spcAft>
              <a:buClr>
                <a:schemeClr val="dk1"/>
              </a:buClr>
              <a:buSzPts val="800"/>
              <a:buFont typeface="Arial"/>
              <a:buNone/>
            </a:pPr>
            <a:r>
              <a:t/>
            </a:r>
            <a:endParaRPr b="1" sz="1400"/>
          </a:p>
          <a:p>
            <a:pPr indent="0" lvl="0" marL="0" rtl="0" algn="l">
              <a:lnSpc>
                <a:spcPct val="100000"/>
              </a:lnSpc>
              <a:spcBef>
                <a:spcPts val="0"/>
              </a:spcBef>
              <a:spcAft>
                <a:spcPts val="0"/>
              </a:spcAft>
              <a:buClr>
                <a:schemeClr val="dk1"/>
              </a:buClr>
              <a:buSzPts val="800"/>
              <a:buFont typeface="Arial"/>
              <a:buNone/>
            </a:pPr>
            <a:r>
              <a:rPr lang="it" sz="1400"/>
              <a:t>Dalla sua introduzione, il GDPR ha completamente trasformato il gioco della privacy sia per gli interessati che per le organizzazioni. Adottare subito le misure necessarie per conformarsi al GDPR non solo protegge la vostra organizzazione dalle</a:t>
            </a:r>
            <a:endParaRPr sz="1400"/>
          </a:p>
          <a:p>
            <a:pPr indent="0" lvl="0" marL="0" rtl="0" algn="l">
              <a:lnSpc>
                <a:spcPct val="100000"/>
              </a:lnSpc>
              <a:spcBef>
                <a:spcPts val="0"/>
              </a:spcBef>
              <a:spcAft>
                <a:spcPts val="0"/>
              </a:spcAft>
              <a:buClr>
                <a:schemeClr val="dk1"/>
              </a:buClr>
              <a:buSzPts val="800"/>
              <a:buFont typeface="Arial"/>
              <a:buNone/>
            </a:pPr>
            <a:r>
              <a:rPr lang="it" sz="1400"/>
              <a:t>severe sanzioni previste dal regolamento, ma anche gli standard di settore di alto livello per rassicurare gli utenti sulla sicurezza dei loro dati personali. Ecco i punti chiave per garantire la conformità al GDPR:</a:t>
            </a:r>
            <a:endParaRPr sz="1400"/>
          </a:p>
          <a:p>
            <a:pPr indent="0" lvl="0" marL="0" rtl="0" algn="l">
              <a:lnSpc>
                <a:spcPct val="90000"/>
              </a:lnSpc>
              <a:spcBef>
                <a:spcPts val="800"/>
              </a:spcBef>
              <a:spcAft>
                <a:spcPts val="0"/>
              </a:spcAft>
              <a:buSzPts val="1400"/>
              <a:buNone/>
            </a:pPr>
            <a:r>
              <a:t/>
            </a:r>
            <a:endParaRPr/>
          </a:p>
        </p:txBody>
      </p:sp>
      <p:sp>
        <p:nvSpPr>
          <p:cNvPr id="342" name="Google Shape;342;p42"/>
          <p:cNvSpPr/>
          <p:nvPr/>
        </p:nvSpPr>
        <p:spPr>
          <a:xfrm>
            <a:off x="3536343" y="0"/>
            <a:ext cx="5607658" cy="5143500"/>
          </a:xfrm>
          <a:custGeom>
            <a:rect b="b" l="l" r="r" t="t"/>
            <a:pathLst>
              <a:path extrusionOk="0" h="6858000" w="7476877">
                <a:moveTo>
                  <a:pt x="637332" y="4332728"/>
                </a:moveTo>
                <a:cubicBezTo>
                  <a:pt x="637332" y="4332728"/>
                  <a:pt x="637332" y="4332728"/>
                  <a:pt x="1576347" y="4332728"/>
                </a:cubicBezTo>
                <a:cubicBezTo>
                  <a:pt x="1635163" y="4332728"/>
                  <a:pt x="1691949" y="4365681"/>
                  <a:pt x="1720345" y="4419228"/>
                </a:cubicBezTo>
                <a:cubicBezTo>
                  <a:pt x="1720345" y="4419228"/>
                  <a:pt x="1720345" y="4419228"/>
                  <a:pt x="2190864" y="5245095"/>
                </a:cubicBezTo>
                <a:cubicBezTo>
                  <a:pt x="2221287" y="5296583"/>
                  <a:pt x="2221287" y="5362488"/>
                  <a:pt x="2190864" y="5413976"/>
                </a:cubicBezTo>
                <a:cubicBezTo>
                  <a:pt x="2190864" y="5413976"/>
                  <a:pt x="2190864" y="5413976"/>
                  <a:pt x="1720345" y="6239844"/>
                </a:cubicBezTo>
                <a:cubicBezTo>
                  <a:pt x="1691949" y="6293391"/>
                  <a:pt x="1635163" y="6326343"/>
                  <a:pt x="1576347" y="6326343"/>
                </a:cubicBezTo>
                <a:cubicBezTo>
                  <a:pt x="1576347" y="6326343"/>
                  <a:pt x="1576347" y="6326343"/>
                  <a:pt x="637332" y="6326343"/>
                </a:cubicBezTo>
                <a:cubicBezTo>
                  <a:pt x="576490" y="6326343"/>
                  <a:pt x="521732" y="6293391"/>
                  <a:pt x="491309" y="6239844"/>
                </a:cubicBezTo>
                <a:cubicBezTo>
                  <a:pt x="491309" y="6239844"/>
                  <a:pt x="491309" y="6239844"/>
                  <a:pt x="22817" y="5413976"/>
                </a:cubicBezTo>
                <a:cubicBezTo>
                  <a:pt x="-7605" y="5362488"/>
                  <a:pt x="-7605" y="5296583"/>
                  <a:pt x="22817" y="5245095"/>
                </a:cubicBezTo>
                <a:cubicBezTo>
                  <a:pt x="22817" y="5245095"/>
                  <a:pt x="22817" y="5245095"/>
                  <a:pt x="491309" y="4419228"/>
                </a:cubicBezTo>
                <a:cubicBezTo>
                  <a:pt x="521732" y="4365681"/>
                  <a:pt x="576490" y="4332728"/>
                  <a:pt x="637332" y="4332728"/>
                </a:cubicBezTo>
                <a:close/>
                <a:moveTo>
                  <a:pt x="3853980" y="0"/>
                </a:moveTo>
                <a:lnTo>
                  <a:pt x="5043644" y="0"/>
                </a:lnTo>
                <a:lnTo>
                  <a:pt x="5083740" y="70378"/>
                </a:lnTo>
                <a:cubicBezTo>
                  <a:pt x="5127533" y="147245"/>
                  <a:pt x="5174639" y="229925"/>
                  <a:pt x="5225307" y="318859"/>
                </a:cubicBezTo>
                <a:cubicBezTo>
                  <a:pt x="5271897" y="397715"/>
                  <a:pt x="5271897" y="498649"/>
                  <a:pt x="5225307" y="577503"/>
                </a:cubicBezTo>
                <a:cubicBezTo>
                  <a:pt x="5225307" y="577503"/>
                  <a:pt x="5225307" y="577503"/>
                  <a:pt x="4504695" y="1842337"/>
                </a:cubicBezTo>
                <a:cubicBezTo>
                  <a:pt x="4461209" y="1924345"/>
                  <a:pt x="4374239" y="1974811"/>
                  <a:pt x="4284162" y="1974811"/>
                </a:cubicBezTo>
                <a:cubicBezTo>
                  <a:pt x="4284162" y="1974811"/>
                  <a:pt x="4284162" y="1974811"/>
                  <a:pt x="2846045" y="1974811"/>
                </a:cubicBezTo>
                <a:cubicBezTo>
                  <a:pt x="2822750" y="1974811"/>
                  <a:pt x="2800035" y="1971656"/>
                  <a:pt x="2778342" y="1965645"/>
                </a:cubicBezTo>
                <a:lnTo>
                  <a:pt x="2731777" y="1945746"/>
                </a:lnTo>
                <a:lnTo>
                  <a:pt x="2760233" y="1895581"/>
                </a:lnTo>
                <a:cubicBezTo>
                  <a:pt x="3017539" y="1441999"/>
                  <a:pt x="3346890" y="861413"/>
                  <a:pt x="3768459" y="118263"/>
                </a:cubicBezTo>
                <a:cubicBezTo>
                  <a:pt x="3784101" y="90729"/>
                  <a:pt x="3801308" y="64519"/>
                  <a:pt x="3819932" y="39732"/>
                </a:cubicBezTo>
                <a:close/>
                <a:moveTo>
                  <a:pt x="1880237" y="0"/>
                </a:moveTo>
                <a:lnTo>
                  <a:pt x="2102124" y="0"/>
                </a:lnTo>
                <a:lnTo>
                  <a:pt x="2086946" y="26756"/>
                </a:lnTo>
                <a:cubicBezTo>
                  <a:pt x="1911773" y="335552"/>
                  <a:pt x="1911773" y="335552"/>
                  <a:pt x="1911773" y="335552"/>
                </a:cubicBezTo>
                <a:cubicBezTo>
                  <a:pt x="1865182" y="414408"/>
                  <a:pt x="1865182" y="515344"/>
                  <a:pt x="1911773" y="594199"/>
                </a:cubicBezTo>
                <a:cubicBezTo>
                  <a:pt x="2629280" y="1859030"/>
                  <a:pt x="2629280" y="1859030"/>
                  <a:pt x="2629280" y="1859030"/>
                </a:cubicBezTo>
                <a:cubicBezTo>
                  <a:pt x="2652576" y="1900035"/>
                  <a:pt x="2685189" y="1933154"/>
                  <a:pt x="2723627" y="1956020"/>
                </a:cubicBezTo>
                <a:lnTo>
                  <a:pt x="2734544" y="1960685"/>
                </a:lnTo>
                <a:lnTo>
                  <a:pt x="2676021" y="2063851"/>
                </a:lnTo>
                <a:lnTo>
                  <a:pt x="2632495" y="2140578"/>
                </a:lnTo>
                <a:lnTo>
                  <a:pt x="2677641" y="2159871"/>
                </a:lnTo>
                <a:cubicBezTo>
                  <a:pt x="2702113" y="2166652"/>
                  <a:pt x="2727732" y="2170210"/>
                  <a:pt x="2754009" y="2170210"/>
                </a:cubicBezTo>
                <a:cubicBezTo>
                  <a:pt x="4376198" y="2170210"/>
                  <a:pt x="4376198" y="2170210"/>
                  <a:pt x="4376198" y="2170210"/>
                </a:cubicBezTo>
                <a:cubicBezTo>
                  <a:pt x="4477805" y="2170210"/>
                  <a:pt x="4575904" y="2113286"/>
                  <a:pt x="4624956" y="2020780"/>
                </a:cubicBezTo>
                <a:cubicBezTo>
                  <a:pt x="5437803" y="594055"/>
                  <a:pt x="5437803" y="594055"/>
                  <a:pt x="5437803" y="594055"/>
                </a:cubicBezTo>
                <a:cubicBezTo>
                  <a:pt x="5490358" y="505109"/>
                  <a:pt x="5490358" y="391256"/>
                  <a:pt x="5437803" y="302307"/>
                </a:cubicBezTo>
                <a:cubicBezTo>
                  <a:pt x="5387000" y="213137"/>
                  <a:pt x="5339373" y="129540"/>
                  <a:pt x="5294722" y="51168"/>
                </a:cubicBezTo>
                <a:lnTo>
                  <a:pt x="5265570" y="0"/>
                </a:lnTo>
                <a:lnTo>
                  <a:pt x="7476877" y="0"/>
                </a:lnTo>
                <a:lnTo>
                  <a:pt x="7476877" y="6858000"/>
                </a:lnTo>
                <a:lnTo>
                  <a:pt x="3343303" y="6858000"/>
                </a:lnTo>
                <a:lnTo>
                  <a:pt x="3297958" y="6778065"/>
                </a:lnTo>
                <a:cubicBezTo>
                  <a:pt x="3015657" y="6280421"/>
                  <a:pt x="2563976" y="5484189"/>
                  <a:pt x="1841286" y="4210218"/>
                </a:cubicBezTo>
                <a:cubicBezTo>
                  <a:pt x="1716144" y="3998418"/>
                  <a:pt x="1716144" y="3727316"/>
                  <a:pt x="1841286" y="3515516"/>
                </a:cubicBezTo>
                <a:cubicBezTo>
                  <a:pt x="1841286" y="3515516"/>
                  <a:pt x="1841286" y="3515516"/>
                  <a:pt x="2556859" y="2254092"/>
                </a:cubicBezTo>
                <a:lnTo>
                  <a:pt x="2617166" y="2147787"/>
                </a:lnTo>
                <a:lnTo>
                  <a:pt x="2615044" y="2146880"/>
                </a:lnTo>
                <a:cubicBezTo>
                  <a:pt x="2571686" y="2121084"/>
                  <a:pt x="2534897" y="2083728"/>
                  <a:pt x="2508620" y="2037473"/>
                </a:cubicBezTo>
                <a:cubicBezTo>
                  <a:pt x="2508620" y="2037473"/>
                  <a:pt x="2508620" y="2037473"/>
                  <a:pt x="1699276" y="610749"/>
                </a:cubicBezTo>
                <a:cubicBezTo>
                  <a:pt x="1646720" y="521803"/>
                  <a:pt x="1646720" y="407950"/>
                  <a:pt x="1699276" y="319000"/>
                </a:cubicBezTo>
                <a:cubicBezTo>
                  <a:pt x="1699276" y="319000"/>
                  <a:pt x="1699276" y="319000"/>
                  <a:pt x="1843322" y="65075"/>
                </a:cubicBezTo>
                <a:close/>
              </a:path>
            </a:pathLst>
          </a:custGeom>
          <a:solidFill>
            <a:srgbClr val="7F7F7F">
              <a:alpha val="1412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grpSp>
        <p:nvGrpSpPr>
          <p:cNvPr id="343" name="Google Shape;343;p42"/>
          <p:cNvGrpSpPr/>
          <p:nvPr/>
        </p:nvGrpSpPr>
        <p:grpSpPr>
          <a:xfrm>
            <a:off x="331470" y="420942"/>
            <a:ext cx="846286" cy="635404"/>
            <a:chOff x="7393391" y="1075612"/>
            <a:chExt cx="1128381" cy="847205"/>
          </a:xfrm>
        </p:grpSpPr>
        <p:sp>
          <p:nvSpPr>
            <p:cNvPr id="344" name="Google Shape;344;p42"/>
            <p:cNvSpPr/>
            <p:nvPr/>
          </p:nvSpPr>
          <p:spPr>
            <a:xfrm>
              <a:off x="7393391" y="1327438"/>
              <a:ext cx="675351" cy="595380"/>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chemeClr val="dk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45" name="Google Shape;345;p42"/>
            <p:cNvSpPr/>
            <p:nvPr/>
          </p:nvSpPr>
          <p:spPr>
            <a:xfrm>
              <a:off x="7971281" y="1075612"/>
              <a:ext cx="550491" cy="485307"/>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chemeClr val="dk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2" name="Shape 82"/>
        <p:cNvGrpSpPr/>
        <p:nvPr/>
      </p:nvGrpSpPr>
      <p:grpSpPr>
        <a:xfrm>
          <a:off x="0" y="0"/>
          <a:ext cx="0" cy="0"/>
          <a:chOff x="0" y="0"/>
          <a:chExt cx="0" cy="0"/>
        </a:xfrm>
      </p:grpSpPr>
      <p:sp>
        <p:nvSpPr>
          <p:cNvPr id="83" name="Google Shape;83;p16"/>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84" name="Google Shape;84;p16"/>
          <p:cNvSpPr/>
          <p:nvPr/>
        </p:nvSpPr>
        <p:spPr>
          <a:xfrm>
            <a:off x="3536343" y="0"/>
            <a:ext cx="5607658" cy="5143500"/>
          </a:xfrm>
          <a:custGeom>
            <a:rect b="b" l="l" r="r" t="t"/>
            <a:pathLst>
              <a:path extrusionOk="0" h="6858000" w="7476877">
                <a:moveTo>
                  <a:pt x="637332" y="4332728"/>
                </a:moveTo>
                <a:cubicBezTo>
                  <a:pt x="637332" y="4332728"/>
                  <a:pt x="637332" y="4332728"/>
                  <a:pt x="1576347" y="4332728"/>
                </a:cubicBezTo>
                <a:cubicBezTo>
                  <a:pt x="1635163" y="4332728"/>
                  <a:pt x="1691949" y="4365681"/>
                  <a:pt x="1720345" y="4419228"/>
                </a:cubicBezTo>
                <a:cubicBezTo>
                  <a:pt x="1720345" y="4419228"/>
                  <a:pt x="1720345" y="4419228"/>
                  <a:pt x="2190864" y="5245095"/>
                </a:cubicBezTo>
                <a:cubicBezTo>
                  <a:pt x="2221287" y="5296583"/>
                  <a:pt x="2221287" y="5362488"/>
                  <a:pt x="2190864" y="5413976"/>
                </a:cubicBezTo>
                <a:cubicBezTo>
                  <a:pt x="2190864" y="5413976"/>
                  <a:pt x="2190864" y="5413976"/>
                  <a:pt x="1720345" y="6239844"/>
                </a:cubicBezTo>
                <a:cubicBezTo>
                  <a:pt x="1691949" y="6293391"/>
                  <a:pt x="1635163" y="6326343"/>
                  <a:pt x="1576347" y="6326343"/>
                </a:cubicBezTo>
                <a:cubicBezTo>
                  <a:pt x="1576347" y="6326343"/>
                  <a:pt x="1576347" y="6326343"/>
                  <a:pt x="637332" y="6326343"/>
                </a:cubicBezTo>
                <a:cubicBezTo>
                  <a:pt x="576490" y="6326343"/>
                  <a:pt x="521732" y="6293391"/>
                  <a:pt x="491309" y="6239844"/>
                </a:cubicBezTo>
                <a:cubicBezTo>
                  <a:pt x="491309" y="6239844"/>
                  <a:pt x="491309" y="6239844"/>
                  <a:pt x="22817" y="5413976"/>
                </a:cubicBezTo>
                <a:cubicBezTo>
                  <a:pt x="-7605" y="5362488"/>
                  <a:pt x="-7605" y="5296583"/>
                  <a:pt x="22817" y="5245095"/>
                </a:cubicBezTo>
                <a:cubicBezTo>
                  <a:pt x="22817" y="5245095"/>
                  <a:pt x="22817" y="5245095"/>
                  <a:pt x="491309" y="4419228"/>
                </a:cubicBezTo>
                <a:cubicBezTo>
                  <a:pt x="521732" y="4365681"/>
                  <a:pt x="576490" y="4332728"/>
                  <a:pt x="637332" y="4332728"/>
                </a:cubicBezTo>
                <a:close/>
                <a:moveTo>
                  <a:pt x="3853980" y="0"/>
                </a:moveTo>
                <a:lnTo>
                  <a:pt x="5043644" y="0"/>
                </a:lnTo>
                <a:lnTo>
                  <a:pt x="5083740" y="70378"/>
                </a:lnTo>
                <a:cubicBezTo>
                  <a:pt x="5127533" y="147245"/>
                  <a:pt x="5174639" y="229925"/>
                  <a:pt x="5225307" y="318859"/>
                </a:cubicBezTo>
                <a:cubicBezTo>
                  <a:pt x="5271897" y="397715"/>
                  <a:pt x="5271897" y="498649"/>
                  <a:pt x="5225307" y="577503"/>
                </a:cubicBezTo>
                <a:cubicBezTo>
                  <a:pt x="5225307" y="577503"/>
                  <a:pt x="5225307" y="577503"/>
                  <a:pt x="4504695" y="1842337"/>
                </a:cubicBezTo>
                <a:cubicBezTo>
                  <a:pt x="4461209" y="1924345"/>
                  <a:pt x="4374239" y="1974811"/>
                  <a:pt x="4284162" y="1974811"/>
                </a:cubicBezTo>
                <a:cubicBezTo>
                  <a:pt x="4284162" y="1974811"/>
                  <a:pt x="4284162" y="1974811"/>
                  <a:pt x="2846045" y="1974811"/>
                </a:cubicBezTo>
                <a:cubicBezTo>
                  <a:pt x="2822750" y="1974811"/>
                  <a:pt x="2800035" y="1971656"/>
                  <a:pt x="2778342" y="1965645"/>
                </a:cubicBezTo>
                <a:lnTo>
                  <a:pt x="2731777" y="1945746"/>
                </a:lnTo>
                <a:lnTo>
                  <a:pt x="2760233" y="1895581"/>
                </a:lnTo>
                <a:cubicBezTo>
                  <a:pt x="3017539" y="1441999"/>
                  <a:pt x="3346890" y="861413"/>
                  <a:pt x="3768459" y="118263"/>
                </a:cubicBezTo>
                <a:cubicBezTo>
                  <a:pt x="3784101" y="90729"/>
                  <a:pt x="3801308" y="64519"/>
                  <a:pt x="3819932" y="39732"/>
                </a:cubicBezTo>
                <a:close/>
                <a:moveTo>
                  <a:pt x="1880237" y="0"/>
                </a:moveTo>
                <a:lnTo>
                  <a:pt x="2102124" y="0"/>
                </a:lnTo>
                <a:lnTo>
                  <a:pt x="2086946" y="26756"/>
                </a:lnTo>
                <a:cubicBezTo>
                  <a:pt x="1911773" y="335552"/>
                  <a:pt x="1911773" y="335552"/>
                  <a:pt x="1911773" y="335552"/>
                </a:cubicBezTo>
                <a:cubicBezTo>
                  <a:pt x="1865182" y="414408"/>
                  <a:pt x="1865182" y="515344"/>
                  <a:pt x="1911773" y="594199"/>
                </a:cubicBezTo>
                <a:cubicBezTo>
                  <a:pt x="2629280" y="1859030"/>
                  <a:pt x="2629280" y="1859030"/>
                  <a:pt x="2629280" y="1859030"/>
                </a:cubicBezTo>
                <a:cubicBezTo>
                  <a:pt x="2652576" y="1900035"/>
                  <a:pt x="2685189" y="1933154"/>
                  <a:pt x="2723627" y="1956020"/>
                </a:cubicBezTo>
                <a:lnTo>
                  <a:pt x="2734544" y="1960685"/>
                </a:lnTo>
                <a:lnTo>
                  <a:pt x="2676021" y="2063851"/>
                </a:lnTo>
                <a:lnTo>
                  <a:pt x="2632495" y="2140578"/>
                </a:lnTo>
                <a:lnTo>
                  <a:pt x="2677641" y="2159871"/>
                </a:lnTo>
                <a:cubicBezTo>
                  <a:pt x="2702113" y="2166652"/>
                  <a:pt x="2727732" y="2170210"/>
                  <a:pt x="2754009" y="2170210"/>
                </a:cubicBezTo>
                <a:cubicBezTo>
                  <a:pt x="4376198" y="2170210"/>
                  <a:pt x="4376198" y="2170210"/>
                  <a:pt x="4376198" y="2170210"/>
                </a:cubicBezTo>
                <a:cubicBezTo>
                  <a:pt x="4477805" y="2170210"/>
                  <a:pt x="4575904" y="2113286"/>
                  <a:pt x="4624956" y="2020780"/>
                </a:cubicBezTo>
                <a:cubicBezTo>
                  <a:pt x="5437803" y="594055"/>
                  <a:pt x="5437803" y="594055"/>
                  <a:pt x="5437803" y="594055"/>
                </a:cubicBezTo>
                <a:cubicBezTo>
                  <a:pt x="5490358" y="505109"/>
                  <a:pt x="5490358" y="391256"/>
                  <a:pt x="5437803" y="302307"/>
                </a:cubicBezTo>
                <a:cubicBezTo>
                  <a:pt x="5387000" y="213137"/>
                  <a:pt x="5339373" y="129540"/>
                  <a:pt x="5294722" y="51168"/>
                </a:cubicBezTo>
                <a:lnTo>
                  <a:pt x="5265570" y="0"/>
                </a:lnTo>
                <a:lnTo>
                  <a:pt x="7476877" y="0"/>
                </a:lnTo>
                <a:lnTo>
                  <a:pt x="7476877" y="6858000"/>
                </a:lnTo>
                <a:lnTo>
                  <a:pt x="3343303" y="6858000"/>
                </a:lnTo>
                <a:lnTo>
                  <a:pt x="3297958" y="6778065"/>
                </a:lnTo>
                <a:cubicBezTo>
                  <a:pt x="3015657" y="6280421"/>
                  <a:pt x="2563976" y="5484189"/>
                  <a:pt x="1841286" y="4210218"/>
                </a:cubicBezTo>
                <a:cubicBezTo>
                  <a:pt x="1716144" y="3998418"/>
                  <a:pt x="1716144" y="3727316"/>
                  <a:pt x="1841286" y="3515516"/>
                </a:cubicBezTo>
                <a:cubicBezTo>
                  <a:pt x="1841286" y="3515516"/>
                  <a:pt x="1841286" y="3515516"/>
                  <a:pt x="2556859" y="2254092"/>
                </a:cubicBezTo>
                <a:lnTo>
                  <a:pt x="2617166" y="2147787"/>
                </a:lnTo>
                <a:lnTo>
                  <a:pt x="2615044" y="2146880"/>
                </a:lnTo>
                <a:cubicBezTo>
                  <a:pt x="2571686" y="2121084"/>
                  <a:pt x="2534897" y="2083728"/>
                  <a:pt x="2508620" y="2037473"/>
                </a:cubicBezTo>
                <a:cubicBezTo>
                  <a:pt x="2508620" y="2037473"/>
                  <a:pt x="2508620" y="2037473"/>
                  <a:pt x="1699276" y="610749"/>
                </a:cubicBezTo>
                <a:cubicBezTo>
                  <a:pt x="1646720" y="521803"/>
                  <a:pt x="1646720" y="407950"/>
                  <a:pt x="1699276" y="319000"/>
                </a:cubicBezTo>
                <a:cubicBezTo>
                  <a:pt x="1699276" y="319000"/>
                  <a:pt x="1699276" y="319000"/>
                  <a:pt x="1843322" y="65075"/>
                </a:cubicBezTo>
                <a:close/>
              </a:path>
            </a:pathLst>
          </a:custGeom>
          <a:solidFill>
            <a:srgbClr val="7F7F7F">
              <a:alpha val="1294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85" name="Google Shape;85;p16"/>
          <p:cNvSpPr/>
          <p:nvPr>
            <p:ph type="title"/>
          </p:nvPr>
        </p:nvSpPr>
        <p:spPr>
          <a:xfrm>
            <a:off x="211405" y="68588"/>
            <a:ext cx="8932500" cy="4330500"/>
          </a:xfrm>
          <a:prstGeom prst="ellipse">
            <a:avLst/>
          </a:prstGeom>
          <a:noFill/>
          <a:ln>
            <a:noFill/>
          </a:ln>
        </p:spPr>
        <p:txBody>
          <a:bodyPr anchorCtr="0" anchor="t" bIns="34275" lIns="68575" spcFirstLastPara="1" rIns="68575" wrap="square" tIns="34275">
            <a:noAutofit/>
          </a:bodyPr>
          <a:lstStyle/>
          <a:p>
            <a:pPr indent="0" lvl="0" marL="0" rtl="0" algn="l">
              <a:lnSpc>
                <a:spcPct val="115000"/>
              </a:lnSpc>
              <a:spcBef>
                <a:spcPts val="0"/>
              </a:spcBef>
              <a:spcAft>
                <a:spcPts val="0"/>
              </a:spcAft>
              <a:buClr>
                <a:schemeClr val="dk1"/>
              </a:buClr>
              <a:buSzPts val="1000"/>
              <a:buFont typeface="Arial"/>
              <a:buNone/>
            </a:pPr>
            <a:r>
              <a:rPr b="1" lang="it" sz="2500">
                <a:solidFill>
                  <a:srgbClr val="2F5496"/>
                </a:solidFill>
              </a:rPr>
              <a:t>Introduzione</a:t>
            </a:r>
            <a:endParaRPr b="1" sz="2500">
              <a:solidFill>
                <a:srgbClr val="2F5496"/>
              </a:solidFill>
            </a:endParaRPr>
          </a:p>
          <a:p>
            <a:pPr indent="0" lvl="0" marL="0" rtl="0" algn="l">
              <a:lnSpc>
                <a:spcPct val="115000"/>
              </a:lnSpc>
              <a:spcBef>
                <a:spcPts val="0"/>
              </a:spcBef>
              <a:spcAft>
                <a:spcPts val="0"/>
              </a:spcAft>
              <a:buClr>
                <a:schemeClr val="dk1"/>
              </a:buClr>
              <a:buSzPts val="500"/>
              <a:buFont typeface="Arial"/>
              <a:buNone/>
            </a:pPr>
            <a:br>
              <a:rPr lang="it" sz="1400">
                <a:solidFill>
                  <a:srgbClr val="222222"/>
                </a:solidFill>
              </a:rPr>
            </a:br>
            <a:r>
              <a:rPr b="1" lang="it" sz="1400">
                <a:solidFill>
                  <a:srgbClr val="222222"/>
                </a:solidFill>
              </a:rPr>
              <a:t>Regolamento generale sulla protezione dei dati (GDPR) </a:t>
            </a:r>
            <a:br>
              <a:rPr lang="it" sz="1400">
                <a:solidFill>
                  <a:srgbClr val="222222"/>
                </a:solidFill>
              </a:rPr>
            </a:br>
            <a:r>
              <a:rPr lang="it" sz="1400">
                <a:solidFill>
                  <a:srgbClr val="222222"/>
                </a:solidFill>
              </a:rPr>
              <a:t>Per l'elaborazione delle politiche sulla privacy delle aziende che operano nell'Unione Europea, è necessario fare riferimento al Regolamento generale sulla protezione dei dati (GDPR). </a:t>
            </a:r>
            <a:br>
              <a:rPr lang="it" sz="1400">
                <a:solidFill>
                  <a:srgbClr val="222222"/>
                </a:solidFill>
              </a:rPr>
            </a:br>
            <a:br>
              <a:rPr lang="it" sz="1400">
                <a:solidFill>
                  <a:srgbClr val="222222"/>
                </a:solidFill>
              </a:rPr>
            </a:br>
            <a:r>
              <a:rPr lang="it" sz="1400">
                <a:solidFill>
                  <a:srgbClr val="222222"/>
                </a:solidFill>
              </a:rPr>
              <a:t>Si tratta di una legge dell'UE che mira a dare ai residenti dell'UE un maggiore controllo sui loro dati. In base a questa normativa, le organizzazioni che trattano i dati dei residenti nell'UE devono rispettare determinate regole in materia di dati e privacy. Uno dei principali obiettivi e requisiti del GDPR è quello di tenere informati i residenti dell'UE su come le aziende raccolgono, utilizzano, condividono, proteggono ed elaborano i loro dati personali.</a:t>
            </a:r>
            <a:endParaRPr sz="1400">
              <a:solidFill>
                <a:srgbClr val="222222"/>
              </a:solidFill>
            </a:endParaRPr>
          </a:p>
          <a:p>
            <a:pPr indent="0" lvl="0" marL="0" rtl="0" algn="l">
              <a:lnSpc>
                <a:spcPct val="90000"/>
              </a:lnSpc>
              <a:spcBef>
                <a:spcPts val="0"/>
              </a:spcBef>
              <a:spcAft>
                <a:spcPts val="0"/>
              </a:spcAft>
              <a:buClr>
                <a:schemeClr val="dk1"/>
              </a:buClr>
              <a:buSzPts val="1400"/>
              <a:buFont typeface="Calibri"/>
              <a:buNone/>
            </a:pPr>
            <a:r>
              <a:t/>
            </a:r>
            <a:endParaRPr b="1" sz="1700"/>
          </a:p>
        </p:txBody>
      </p:sp>
      <p:grpSp>
        <p:nvGrpSpPr>
          <p:cNvPr id="86" name="Google Shape;86;p16"/>
          <p:cNvGrpSpPr/>
          <p:nvPr/>
        </p:nvGrpSpPr>
        <p:grpSpPr>
          <a:xfrm>
            <a:off x="331470" y="420942"/>
            <a:ext cx="846286" cy="635404"/>
            <a:chOff x="7393391" y="1075612"/>
            <a:chExt cx="1128381" cy="847205"/>
          </a:xfrm>
        </p:grpSpPr>
        <p:sp>
          <p:nvSpPr>
            <p:cNvPr id="87" name="Google Shape;87;p16"/>
            <p:cNvSpPr/>
            <p:nvPr/>
          </p:nvSpPr>
          <p:spPr>
            <a:xfrm>
              <a:off x="7393391" y="1327438"/>
              <a:ext cx="675351" cy="595380"/>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chemeClr val="dk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8" name="Google Shape;88;p16"/>
            <p:cNvSpPr/>
            <p:nvPr/>
          </p:nvSpPr>
          <p:spPr>
            <a:xfrm>
              <a:off x="7971281" y="1075612"/>
              <a:ext cx="550491" cy="485307"/>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chemeClr val="dk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grpSp>
      <p:sp>
        <p:nvSpPr>
          <p:cNvPr id="89" name="Google Shape;89;p16"/>
          <p:cNvSpPr txBox="1"/>
          <p:nvPr/>
        </p:nvSpPr>
        <p:spPr>
          <a:xfrm>
            <a:off x="3735702" y="68589"/>
            <a:ext cx="4957500" cy="1145100"/>
          </a:xfrm>
          <a:prstGeom prst="rect">
            <a:avLst/>
          </a:prstGeom>
          <a:noFill/>
          <a:ln>
            <a:noFill/>
          </a:ln>
        </p:spPr>
        <p:txBody>
          <a:bodyPr anchorCtr="0" anchor="ctr" bIns="34275" lIns="68575" spcFirstLastPara="1" rIns="68575" wrap="square" tIns="34275">
            <a:normAutofit/>
          </a:bodyPr>
          <a:lstStyle/>
          <a:p>
            <a:pPr indent="-114300" lvl="0" marL="254000" marR="0" rtl="0" algn="l">
              <a:lnSpc>
                <a:spcPct val="90000"/>
              </a:lnSpc>
              <a:spcBef>
                <a:spcPts val="0"/>
              </a:spcBef>
              <a:spcAft>
                <a:spcPts val="0"/>
              </a:spcAft>
              <a:buClr>
                <a:schemeClr val="dk1"/>
              </a:buClr>
              <a:buSzPts val="800"/>
              <a:buFont typeface="Arial"/>
              <a:buNone/>
            </a:pPr>
            <a:r>
              <a:t/>
            </a:r>
            <a:endParaRPr b="0" i="0" sz="800" u="none" cap="none" strike="noStrike">
              <a:solidFill>
                <a:schemeClr val="lt1"/>
              </a:solidFill>
              <a:latin typeface="Calibri"/>
              <a:ea typeface="Calibri"/>
              <a:cs typeface="Calibri"/>
              <a:sym typeface="Calibri"/>
            </a:endParaRPr>
          </a:p>
        </p:txBody>
      </p:sp>
      <p:pic>
        <p:nvPicPr>
          <p:cNvPr descr="Logotipo&#10;&#10;Descripción generada automáticamente" id="90" name="Google Shape;90;p16"/>
          <p:cNvPicPr preferRelativeResize="0"/>
          <p:nvPr>
            <p:ph idx="1" type="body"/>
          </p:nvPr>
        </p:nvPicPr>
        <p:blipFill rotWithShape="1">
          <a:blip r:embed="rId3">
            <a:alphaModFix/>
          </a:blip>
          <a:srcRect b="0" l="0" r="0" t="0"/>
          <a:stretch/>
        </p:blipFill>
        <p:spPr>
          <a:xfrm>
            <a:off x="7851983" y="4518514"/>
            <a:ext cx="1022100" cy="360300"/>
          </a:xfrm>
          <a:prstGeom prst="rect">
            <a:avLst/>
          </a:prstGeom>
          <a:noFill/>
          <a:ln>
            <a:noFill/>
          </a:ln>
        </p:spPr>
      </p:pic>
      <p:sp>
        <p:nvSpPr>
          <p:cNvPr id="91" name="Google Shape;91;p16"/>
          <p:cNvSpPr txBox="1"/>
          <p:nvPr/>
        </p:nvSpPr>
        <p:spPr>
          <a:xfrm>
            <a:off x="3028950" y="3663655"/>
            <a:ext cx="5391300" cy="969000"/>
          </a:xfrm>
          <a:prstGeom prst="rect">
            <a:avLst/>
          </a:prstGeom>
          <a:noFill/>
          <a:ln>
            <a:noFill/>
          </a:ln>
        </p:spPr>
        <p:txBody>
          <a:bodyPr anchorCtr="0" anchor="t" bIns="34275" lIns="68575" spcFirstLastPara="1" rIns="68575" wrap="square" tIns="34275">
            <a:normAutofit/>
          </a:bodyPr>
          <a:lstStyle/>
          <a:p>
            <a:pPr indent="76200" lvl="0" marL="0" marR="0" rtl="0" algn="l">
              <a:lnSpc>
                <a:spcPct val="90000"/>
              </a:lnSpc>
              <a:spcBef>
                <a:spcPts val="0"/>
              </a:spcBef>
              <a:spcAft>
                <a:spcPts val="0"/>
              </a:spcAft>
              <a:buClr>
                <a:schemeClr val="dk1"/>
              </a:buClr>
              <a:buSzPts val="1300"/>
              <a:buFont typeface="Arial"/>
              <a:buNone/>
            </a:pPr>
            <a:r>
              <a:t/>
            </a:r>
            <a:endParaRPr b="0" i="0" sz="1300" u="none" cap="none" strike="noStrike">
              <a:solidFill>
                <a:schemeClr val="dk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43"/>
          <p:cNvSpPr txBox="1"/>
          <p:nvPr>
            <p:ph idx="1" type="body"/>
          </p:nvPr>
        </p:nvSpPr>
        <p:spPr>
          <a:xfrm>
            <a:off x="628650" y="1369219"/>
            <a:ext cx="7886700" cy="3102300"/>
          </a:xfrm>
          <a:prstGeom prst="rect">
            <a:avLst/>
          </a:prstGeom>
          <a:noFill/>
          <a:ln>
            <a:noFill/>
          </a:ln>
        </p:spPr>
        <p:txBody>
          <a:bodyPr anchorCtr="0" anchor="t" bIns="34275" lIns="68575" spcFirstLastPara="1" rIns="68575" wrap="square" tIns="34275">
            <a:normAutofit/>
          </a:bodyPr>
          <a:lstStyle/>
          <a:p>
            <a:pPr indent="-254000" lvl="0" marL="342900" rtl="0" algn="l">
              <a:lnSpc>
                <a:spcPct val="100000"/>
              </a:lnSpc>
              <a:spcBef>
                <a:spcPts val="0"/>
              </a:spcBef>
              <a:spcAft>
                <a:spcPts val="0"/>
              </a:spcAft>
              <a:buSzPts val="1400"/>
              <a:buFont typeface="Arial"/>
              <a:buChar char="•"/>
            </a:pPr>
            <a:r>
              <a:rPr lang="it" sz="1400"/>
              <a:t>Rispettare i principi del GDPR in materia di trattamento dei dati.</a:t>
            </a:r>
            <a:endParaRPr sz="1400"/>
          </a:p>
          <a:p>
            <a:pPr indent="-254000" lvl="0" marL="342900" rtl="0" algn="l">
              <a:lnSpc>
                <a:spcPct val="100000"/>
              </a:lnSpc>
              <a:spcBef>
                <a:spcPts val="0"/>
              </a:spcBef>
              <a:spcAft>
                <a:spcPts val="0"/>
              </a:spcAft>
              <a:buSzPts val="1400"/>
              <a:buFont typeface="Arial"/>
              <a:buChar char="•"/>
            </a:pPr>
            <a:r>
              <a:rPr lang="it" sz="1400"/>
              <a:t>Trattare i dati solo dopo aver individuato una delle basi legali</a:t>
            </a:r>
            <a:endParaRPr sz="1400"/>
          </a:p>
          <a:p>
            <a:pPr indent="-254000" lvl="0" marL="342900" rtl="0" algn="l">
              <a:lnSpc>
                <a:spcPct val="100000"/>
              </a:lnSpc>
              <a:spcBef>
                <a:spcPts val="0"/>
              </a:spcBef>
              <a:spcAft>
                <a:spcPts val="0"/>
              </a:spcAft>
              <a:buSzPts val="1400"/>
              <a:buFont typeface="Arial"/>
              <a:buChar char="•"/>
            </a:pPr>
            <a:r>
              <a:rPr lang="it" sz="1400"/>
              <a:t>Prestare attenzione ai diritti individuali degli utenti e aiutarli ad esercitarli.</a:t>
            </a:r>
            <a:endParaRPr sz="1400"/>
          </a:p>
          <a:p>
            <a:pPr indent="-254000" lvl="0" marL="342900" rtl="0" algn="l">
              <a:lnSpc>
                <a:spcPct val="100000"/>
              </a:lnSpc>
              <a:spcBef>
                <a:spcPts val="0"/>
              </a:spcBef>
              <a:spcAft>
                <a:spcPts val="0"/>
              </a:spcAft>
              <a:buSzPts val="1400"/>
              <a:buFont typeface="Arial"/>
              <a:buChar char="•"/>
            </a:pPr>
            <a:r>
              <a:rPr lang="it" sz="1400"/>
              <a:t>Ottenere un consenso chiaro ed esplicito per l'elaborazione dei dati personali e per l'elaborazione dei dati sensibili.</a:t>
            </a:r>
            <a:endParaRPr sz="1400"/>
          </a:p>
          <a:p>
            <a:pPr indent="-254000" lvl="0" marL="342900" rtl="0" algn="l">
              <a:lnSpc>
                <a:spcPct val="100000"/>
              </a:lnSpc>
              <a:spcBef>
                <a:spcPts val="0"/>
              </a:spcBef>
              <a:spcAft>
                <a:spcPts val="0"/>
              </a:spcAft>
              <a:buSzPts val="1400"/>
              <a:buFont typeface="Arial"/>
              <a:buChar char="•"/>
            </a:pPr>
            <a:r>
              <a:rPr lang="it" sz="1400"/>
              <a:t>Fornire e mantenere un'informativa sulla privacy conforme al GDPR.</a:t>
            </a:r>
            <a:endParaRPr sz="1400"/>
          </a:p>
          <a:p>
            <a:pPr indent="-254000" lvl="0" marL="342900" rtl="0" algn="l">
              <a:lnSpc>
                <a:spcPct val="100000"/>
              </a:lnSpc>
              <a:spcBef>
                <a:spcPts val="0"/>
              </a:spcBef>
              <a:spcAft>
                <a:spcPts val="0"/>
              </a:spcAft>
              <a:buSzPts val="1400"/>
              <a:buFont typeface="Arial"/>
              <a:buChar char="•"/>
            </a:pPr>
            <a:r>
              <a:rPr lang="it" sz="1400"/>
              <a:t>Nominare un DPO se richiesto dalla legge e fornire le informazioni di contatto nella vostra Informativa sulla privacy.</a:t>
            </a:r>
            <a:endParaRPr sz="1400"/>
          </a:p>
          <a:p>
            <a:pPr indent="-254000" lvl="0" marL="342900" rtl="0" algn="l">
              <a:lnSpc>
                <a:spcPct val="100000"/>
              </a:lnSpc>
              <a:spcBef>
                <a:spcPts val="0"/>
              </a:spcBef>
              <a:spcAft>
                <a:spcPts val="0"/>
              </a:spcAft>
              <a:buSzPts val="1400"/>
              <a:buFont typeface="Arial"/>
              <a:buChar char="•"/>
            </a:pPr>
            <a:r>
              <a:rPr lang="it" sz="1400"/>
              <a:t>Rimanere aggiornati sulle tendenze in materia di privacy per garantire la piena conformità.</a:t>
            </a:r>
            <a:endParaRPr sz="1400"/>
          </a:p>
          <a:p>
            <a:pPr indent="0" lvl="0" marL="0" rtl="0" algn="l">
              <a:lnSpc>
                <a:spcPct val="90000"/>
              </a:lnSpc>
              <a:spcBef>
                <a:spcPts val="800"/>
              </a:spcBef>
              <a:spcAft>
                <a:spcPts val="0"/>
              </a:spcAft>
              <a:buSzPts val="1400"/>
              <a:buNone/>
            </a:pPr>
            <a:r>
              <a:t/>
            </a:r>
            <a:endParaRPr/>
          </a:p>
        </p:txBody>
      </p:sp>
      <p:sp>
        <p:nvSpPr>
          <p:cNvPr id="351" name="Google Shape;351;p43"/>
          <p:cNvSpPr/>
          <p:nvPr/>
        </p:nvSpPr>
        <p:spPr>
          <a:xfrm>
            <a:off x="3536343" y="0"/>
            <a:ext cx="5607658" cy="5143500"/>
          </a:xfrm>
          <a:custGeom>
            <a:rect b="b" l="l" r="r" t="t"/>
            <a:pathLst>
              <a:path extrusionOk="0" h="6858000" w="7476877">
                <a:moveTo>
                  <a:pt x="637332" y="4332728"/>
                </a:moveTo>
                <a:cubicBezTo>
                  <a:pt x="637332" y="4332728"/>
                  <a:pt x="637332" y="4332728"/>
                  <a:pt x="1576347" y="4332728"/>
                </a:cubicBezTo>
                <a:cubicBezTo>
                  <a:pt x="1635163" y="4332728"/>
                  <a:pt x="1691949" y="4365681"/>
                  <a:pt x="1720345" y="4419228"/>
                </a:cubicBezTo>
                <a:cubicBezTo>
                  <a:pt x="1720345" y="4419228"/>
                  <a:pt x="1720345" y="4419228"/>
                  <a:pt x="2190864" y="5245095"/>
                </a:cubicBezTo>
                <a:cubicBezTo>
                  <a:pt x="2221287" y="5296583"/>
                  <a:pt x="2221287" y="5362488"/>
                  <a:pt x="2190864" y="5413976"/>
                </a:cubicBezTo>
                <a:cubicBezTo>
                  <a:pt x="2190864" y="5413976"/>
                  <a:pt x="2190864" y="5413976"/>
                  <a:pt x="1720345" y="6239844"/>
                </a:cubicBezTo>
                <a:cubicBezTo>
                  <a:pt x="1691949" y="6293391"/>
                  <a:pt x="1635163" y="6326343"/>
                  <a:pt x="1576347" y="6326343"/>
                </a:cubicBezTo>
                <a:cubicBezTo>
                  <a:pt x="1576347" y="6326343"/>
                  <a:pt x="1576347" y="6326343"/>
                  <a:pt x="637332" y="6326343"/>
                </a:cubicBezTo>
                <a:cubicBezTo>
                  <a:pt x="576490" y="6326343"/>
                  <a:pt x="521732" y="6293391"/>
                  <a:pt x="491309" y="6239844"/>
                </a:cubicBezTo>
                <a:cubicBezTo>
                  <a:pt x="491309" y="6239844"/>
                  <a:pt x="491309" y="6239844"/>
                  <a:pt x="22817" y="5413976"/>
                </a:cubicBezTo>
                <a:cubicBezTo>
                  <a:pt x="-7605" y="5362488"/>
                  <a:pt x="-7605" y="5296583"/>
                  <a:pt x="22817" y="5245095"/>
                </a:cubicBezTo>
                <a:cubicBezTo>
                  <a:pt x="22817" y="5245095"/>
                  <a:pt x="22817" y="5245095"/>
                  <a:pt x="491309" y="4419228"/>
                </a:cubicBezTo>
                <a:cubicBezTo>
                  <a:pt x="521732" y="4365681"/>
                  <a:pt x="576490" y="4332728"/>
                  <a:pt x="637332" y="4332728"/>
                </a:cubicBezTo>
                <a:close/>
                <a:moveTo>
                  <a:pt x="3853980" y="0"/>
                </a:moveTo>
                <a:lnTo>
                  <a:pt x="5043644" y="0"/>
                </a:lnTo>
                <a:lnTo>
                  <a:pt x="5083740" y="70378"/>
                </a:lnTo>
                <a:cubicBezTo>
                  <a:pt x="5127533" y="147245"/>
                  <a:pt x="5174639" y="229925"/>
                  <a:pt x="5225307" y="318859"/>
                </a:cubicBezTo>
                <a:cubicBezTo>
                  <a:pt x="5271897" y="397715"/>
                  <a:pt x="5271897" y="498649"/>
                  <a:pt x="5225307" y="577503"/>
                </a:cubicBezTo>
                <a:cubicBezTo>
                  <a:pt x="5225307" y="577503"/>
                  <a:pt x="5225307" y="577503"/>
                  <a:pt x="4504695" y="1842337"/>
                </a:cubicBezTo>
                <a:cubicBezTo>
                  <a:pt x="4461209" y="1924345"/>
                  <a:pt x="4374239" y="1974811"/>
                  <a:pt x="4284162" y="1974811"/>
                </a:cubicBezTo>
                <a:cubicBezTo>
                  <a:pt x="4284162" y="1974811"/>
                  <a:pt x="4284162" y="1974811"/>
                  <a:pt x="2846045" y="1974811"/>
                </a:cubicBezTo>
                <a:cubicBezTo>
                  <a:pt x="2822750" y="1974811"/>
                  <a:pt x="2800035" y="1971656"/>
                  <a:pt x="2778342" y="1965645"/>
                </a:cubicBezTo>
                <a:lnTo>
                  <a:pt x="2731777" y="1945746"/>
                </a:lnTo>
                <a:lnTo>
                  <a:pt x="2760233" y="1895581"/>
                </a:lnTo>
                <a:cubicBezTo>
                  <a:pt x="3017539" y="1441999"/>
                  <a:pt x="3346890" y="861413"/>
                  <a:pt x="3768459" y="118263"/>
                </a:cubicBezTo>
                <a:cubicBezTo>
                  <a:pt x="3784101" y="90729"/>
                  <a:pt x="3801308" y="64519"/>
                  <a:pt x="3819932" y="39732"/>
                </a:cubicBezTo>
                <a:close/>
                <a:moveTo>
                  <a:pt x="1880237" y="0"/>
                </a:moveTo>
                <a:lnTo>
                  <a:pt x="2102124" y="0"/>
                </a:lnTo>
                <a:lnTo>
                  <a:pt x="2086946" y="26756"/>
                </a:lnTo>
                <a:cubicBezTo>
                  <a:pt x="1911773" y="335552"/>
                  <a:pt x="1911773" y="335552"/>
                  <a:pt x="1911773" y="335552"/>
                </a:cubicBezTo>
                <a:cubicBezTo>
                  <a:pt x="1865182" y="414408"/>
                  <a:pt x="1865182" y="515344"/>
                  <a:pt x="1911773" y="594199"/>
                </a:cubicBezTo>
                <a:cubicBezTo>
                  <a:pt x="2629280" y="1859030"/>
                  <a:pt x="2629280" y="1859030"/>
                  <a:pt x="2629280" y="1859030"/>
                </a:cubicBezTo>
                <a:cubicBezTo>
                  <a:pt x="2652576" y="1900035"/>
                  <a:pt x="2685189" y="1933154"/>
                  <a:pt x="2723627" y="1956020"/>
                </a:cubicBezTo>
                <a:lnTo>
                  <a:pt x="2734544" y="1960685"/>
                </a:lnTo>
                <a:lnTo>
                  <a:pt x="2676021" y="2063851"/>
                </a:lnTo>
                <a:lnTo>
                  <a:pt x="2632495" y="2140578"/>
                </a:lnTo>
                <a:lnTo>
                  <a:pt x="2677641" y="2159871"/>
                </a:lnTo>
                <a:cubicBezTo>
                  <a:pt x="2702113" y="2166652"/>
                  <a:pt x="2727732" y="2170210"/>
                  <a:pt x="2754009" y="2170210"/>
                </a:cubicBezTo>
                <a:cubicBezTo>
                  <a:pt x="4376198" y="2170210"/>
                  <a:pt x="4376198" y="2170210"/>
                  <a:pt x="4376198" y="2170210"/>
                </a:cubicBezTo>
                <a:cubicBezTo>
                  <a:pt x="4477805" y="2170210"/>
                  <a:pt x="4575904" y="2113286"/>
                  <a:pt x="4624956" y="2020780"/>
                </a:cubicBezTo>
                <a:cubicBezTo>
                  <a:pt x="5437803" y="594055"/>
                  <a:pt x="5437803" y="594055"/>
                  <a:pt x="5437803" y="594055"/>
                </a:cubicBezTo>
                <a:cubicBezTo>
                  <a:pt x="5490358" y="505109"/>
                  <a:pt x="5490358" y="391256"/>
                  <a:pt x="5437803" y="302307"/>
                </a:cubicBezTo>
                <a:cubicBezTo>
                  <a:pt x="5387000" y="213137"/>
                  <a:pt x="5339373" y="129540"/>
                  <a:pt x="5294722" y="51168"/>
                </a:cubicBezTo>
                <a:lnTo>
                  <a:pt x="5265570" y="0"/>
                </a:lnTo>
                <a:lnTo>
                  <a:pt x="7476877" y="0"/>
                </a:lnTo>
                <a:lnTo>
                  <a:pt x="7476877" y="6858000"/>
                </a:lnTo>
                <a:lnTo>
                  <a:pt x="3343303" y="6858000"/>
                </a:lnTo>
                <a:lnTo>
                  <a:pt x="3297958" y="6778065"/>
                </a:lnTo>
                <a:cubicBezTo>
                  <a:pt x="3015657" y="6280421"/>
                  <a:pt x="2563976" y="5484189"/>
                  <a:pt x="1841286" y="4210218"/>
                </a:cubicBezTo>
                <a:cubicBezTo>
                  <a:pt x="1716144" y="3998418"/>
                  <a:pt x="1716144" y="3727316"/>
                  <a:pt x="1841286" y="3515516"/>
                </a:cubicBezTo>
                <a:cubicBezTo>
                  <a:pt x="1841286" y="3515516"/>
                  <a:pt x="1841286" y="3515516"/>
                  <a:pt x="2556859" y="2254092"/>
                </a:cubicBezTo>
                <a:lnTo>
                  <a:pt x="2617166" y="2147787"/>
                </a:lnTo>
                <a:lnTo>
                  <a:pt x="2615044" y="2146880"/>
                </a:lnTo>
                <a:cubicBezTo>
                  <a:pt x="2571686" y="2121084"/>
                  <a:pt x="2534897" y="2083728"/>
                  <a:pt x="2508620" y="2037473"/>
                </a:cubicBezTo>
                <a:cubicBezTo>
                  <a:pt x="2508620" y="2037473"/>
                  <a:pt x="2508620" y="2037473"/>
                  <a:pt x="1699276" y="610749"/>
                </a:cubicBezTo>
                <a:cubicBezTo>
                  <a:pt x="1646720" y="521803"/>
                  <a:pt x="1646720" y="407950"/>
                  <a:pt x="1699276" y="319000"/>
                </a:cubicBezTo>
                <a:cubicBezTo>
                  <a:pt x="1699276" y="319000"/>
                  <a:pt x="1699276" y="319000"/>
                  <a:pt x="1843322" y="65075"/>
                </a:cubicBezTo>
                <a:close/>
              </a:path>
            </a:pathLst>
          </a:custGeom>
          <a:solidFill>
            <a:srgbClr val="7F7F7F">
              <a:alpha val="1412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grpSp>
        <p:nvGrpSpPr>
          <p:cNvPr id="352" name="Google Shape;352;p43"/>
          <p:cNvGrpSpPr/>
          <p:nvPr/>
        </p:nvGrpSpPr>
        <p:grpSpPr>
          <a:xfrm>
            <a:off x="331470" y="420942"/>
            <a:ext cx="846286" cy="635404"/>
            <a:chOff x="7393391" y="1075612"/>
            <a:chExt cx="1128381" cy="847205"/>
          </a:xfrm>
        </p:grpSpPr>
        <p:sp>
          <p:nvSpPr>
            <p:cNvPr id="353" name="Google Shape;353;p43"/>
            <p:cNvSpPr/>
            <p:nvPr/>
          </p:nvSpPr>
          <p:spPr>
            <a:xfrm>
              <a:off x="7393391" y="1327438"/>
              <a:ext cx="675351" cy="595380"/>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chemeClr val="dk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54" name="Google Shape;354;p43"/>
            <p:cNvSpPr/>
            <p:nvPr/>
          </p:nvSpPr>
          <p:spPr>
            <a:xfrm>
              <a:off x="7971281" y="1075612"/>
              <a:ext cx="550491" cy="485307"/>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chemeClr val="dk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44"/>
          <p:cNvSpPr txBox="1"/>
          <p:nvPr>
            <p:ph idx="1" type="body"/>
          </p:nvPr>
        </p:nvSpPr>
        <p:spPr>
          <a:xfrm>
            <a:off x="971321" y="1056347"/>
            <a:ext cx="7886700" cy="3263400"/>
          </a:xfrm>
          <a:prstGeom prst="rect">
            <a:avLst/>
          </a:prstGeom>
          <a:noFill/>
          <a:ln>
            <a:noFill/>
          </a:ln>
        </p:spPr>
        <p:txBody>
          <a:bodyPr anchorCtr="0" anchor="ctr" bIns="34275" lIns="68575" spcFirstLastPara="1" rIns="68575" wrap="square" tIns="34275">
            <a:normAutofit/>
          </a:bodyPr>
          <a:lstStyle/>
          <a:p>
            <a:pPr indent="0" lvl="0" marL="0" rtl="0" algn="l">
              <a:lnSpc>
                <a:spcPct val="100000"/>
              </a:lnSpc>
              <a:spcBef>
                <a:spcPts val="0"/>
              </a:spcBef>
              <a:spcAft>
                <a:spcPts val="0"/>
              </a:spcAft>
              <a:buSzPts val="1400"/>
              <a:buNone/>
            </a:pPr>
            <a:r>
              <a:rPr b="1" lang="it" sz="2700">
                <a:solidFill>
                  <a:srgbClr val="2F5496"/>
                </a:solidFill>
              </a:rPr>
              <a:t>Conclusione</a:t>
            </a:r>
            <a:endParaRPr b="1" sz="2700">
              <a:solidFill>
                <a:srgbClr val="2F5496"/>
              </a:solidFill>
            </a:endParaRPr>
          </a:p>
          <a:p>
            <a:pPr indent="0" lvl="0" marL="0" rtl="0" algn="l">
              <a:lnSpc>
                <a:spcPct val="100000"/>
              </a:lnSpc>
              <a:spcBef>
                <a:spcPts val="0"/>
              </a:spcBef>
              <a:spcAft>
                <a:spcPts val="0"/>
              </a:spcAft>
              <a:buSzPts val="1400"/>
              <a:buNone/>
            </a:pPr>
            <a:r>
              <a:t/>
            </a:r>
            <a:endParaRPr sz="1400"/>
          </a:p>
          <a:p>
            <a:pPr indent="0" lvl="0" marL="0" rtl="0" algn="l">
              <a:lnSpc>
                <a:spcPct val="100000"/>
              </a:lnSpc>
              <a:spcBef>
                <a:spcPts val="0"/>
              </a:spcBef>
              <a:spcAft>
                <a:spcPts val="0"/>
              </a:spcAft>
              <a:buSzPts val="1400"/>
              <a:buNone/>
            </a:pPr>
            <a:r>
              <a:rPr lang="it" sz="1400"/>
              <a:t>Non c'è praticamente alcun dubbio che il GDPR rappresenti una pietra miliare che consente agli utenti di ottenere un maggiore controllo sui loro dati personali. Tuttavia, l'introduzione del GDPR ha</a:t>
            </a:r>
            <a:endParaRPr sz="1400"/>
          </a:p>
          <a:p>
            <a:pPr indent="0" lvl="0" marL="0" rtl="0" algn="l">
              <a:lnSpc>
                <a:spcPct val="100000"/>
              </a:lnSpc>
              <a:spcBef>
                <a:spcPts val="0"/>
              </a:spcBef>
              <a:spcAft>
                <a:spcPts val="0"/>
              </a:spcAft>
              <a:buSzPts val="1400"/>
              <a:buNone/>
            </a:pPr>
            <a:r>
              <a:rPr lang="it" sz="1400"/>
              <a:t>ha anche stimolato un'ampia gamma di discussioni tra i responsabili della protezione dei dati</a:t>
            </a:r>
            <a:endParaRPr sz="1400"/>
          </a:p>
          <a:p>
            <a:pPr indent="0" lvl="0" marL="0" rtl="0" algn="l">
              <a:lnSpc>
                <a:spcPct val="100000"/>
              </a:lnSpc>
              <a:spcBef>
                <a:spcPts val="0"/>
              </a:spcBef>
              <a:spcAft>
                <a:spcPts val="0"/>
              </a:spcAft>
              <a:buSzPts val="1400"/>
              <a:buNone/>
            </a:pPr>
            <a:r>
              <a:rPr lang="it" sz="1400"/>
              <a:t>autorità, aziende, iniziative di settore e sostenitori dei consumatori sulle implicazioni della conformità al GDPR e il modo migliore per raggiungere tale conformità, così come questioni più fondamentali riguardanti</a:t>
            </a:r>
            <a:endParaRPr sz="1400"/>
          </a:p>
          <a:p>
            <a:pPr indent="0" lvl="0" marL="0" rtl="0" algn="l">
              <a:lnSpc>
                <a:spcPct val="100000"/>
              </a:lnSpc>
              <a:spcBef>
                <a:spcPts val="0"/>
              </a:spcBef>
              <a:spcAft>
                <a:spcPts val="0"/>
              </a:spcAft>
              <a:buSzPts val="1400"/>
              <a:buNone/>
            </a:pPr>
            <a:r>
              <a:rPr lang="it" sz="1400"/>
              <a:t>quale sia il vero valore della privacy dell'utente e come fornire agli utenti il meglio possibile</a:t>
            </a:r>
            <a:endParaRPr sz="1400"/>
          </a:p>
          <a:p>
            <a:pPr indent="0" lvl="0" marL="0" rtl="0" algn="l">
              <a:lnSpc>
                <a:spcPct val="100000"/>
              </a:lnSpc>
              <a:spcBef>
                <a:spcPts val="0"/>
              </a:spcBef>
              <a:spcAft>
                <a:spcPts val="0"/>
              </a:spcAft>
              <a:buSzPts val="1400"/>
              <a:buNone/>
            </a:pPr>
            <a:r>
              <a:rPr lang="it" sz="1400"/>
              <a:t>con un livello di privacy ottimale.</a:t>
            </a:r>
            <a:endParaRPr sz="1400"/>
          </a:p>
          <a:p>
            <a:pPr indent="0" lvl="0" marL="0" rtl="0" algn="l">
              <a:lnSpc>
                <a:spcPct val="90000"/>
              </a:lnSpc>
              <a:spcBef>
                <a:spcPts val="800"/>
              </a:spcBef>
              <a:spcAft>
                <a:spcPts val="0"/>
              </a:spcAft>
              <a:buSzPts val="1400"/>
              <a:buNone/>
            </a:pPr>
            <a:r>
              <a:t/>
            </a:r>
            <a:endParaRPr b="1"/>
          </a:p>
        </p:txBody>
      </p:sp>
      <p:sp>
        <p:nvSpPr>
          <p:cNvPr id="360" name="Google Shape;360;p44"/>
          <p:cNvSpPr/>
          <p:nvPr/>
        </p:nvSpPr>
        <p:spPr>
          <a:xfrm>
            <a:off x="3536343" y="0"/>
            <a:ext cx="5607658" cy="5143500"/>
          </a:xfrm>
          <a:custGeom>
            <a:rect b="b" l="l" r="r" t="t"/>
            <a:pathLst>
              <a:path extrusionOk="0" h="6858000" w="7476877">
                <a:moveTo>
                  <a:pt x="637332" y="4332728"/>
                </a:moveTo>
                <a:cubicBezTo>
                  <a:pt x="637332" y="4332728"/>
                  <a:pt x="637332" y="4332728"/>
                  <a:pt x="1576347" y="4332728"/>
                </a:cubicBezTo>
                <a:cubicBezTo>
                  <a:pt x="1635163" y="4332728"/>
                  <a:pt x="1691949" y="4365681"/>
                  <a:pt x="1720345" y="4419228"/>
                </a:cubicBezTo>
                <a:cubicBezTo>
                  <a:pt x="1720345" y="4419228"/>
                  <a:pt x="1720345" y="4419228"/>
                  <a:pt x="2190864" y="5245095"/>
                </a:cubicBezTo>
                <a:cubicBezTo>
                  <a:pt x="2221287" y="5296583"/>
                  <a:pt x="2221287" y="5362488"/>
                  <a:pt x="2190864" y="5413976"/>
                </a:cubicBezTo>
                <a:cubicBezTo>
                  <a:pt x="2190864" y="5413976"/>
                  <a:pt x="2190864" y="5413976"/>
                  <a:pt x="1720345" y="6239844"/>
                </a:cubicBezTo>
                <a:cubicBezTo>
                  <a:pt x="1691949" y="6293391"/>
                  <a:pt x="1635163" y="6326343"/>
                  <a:pt x="1576347" y="6326343"/>
                </a:cubicBezTo>
                <a:cubicBezTo>
                  <a:pt x="1576347" y="6326343"/>
                  <a:pt x="1576347" y="6326343"/>
                  <a:pt x="637332" y="6326343"/>
                </a:cubicBezTo>
                <a:cubicBezTo>
                  <a:pt x="576490" y="6326343"/>
                  <a:pt x="521732" y="6293391"/>
                  <a:pt x="491309" y="6239844"/>
                </a:cubicBezTo>
                <a:cubicBezTo>
                  <a:pt x="491309" y="6239844"/>
                  <a:pt x="491309" y="6239844"/>
                  <a:pt x="22817" y="5413976"/>
                </a:cubicBezTo>
                <a:cubicBezTo>
                  <a:pt x="-7605" y="5362488"/>
                  <a:pt x="-7605" y="5296583"/>
                  <a:pt x="22817" y="5245095"/>
                </a:cubicBezTo>
                <a:cubicBezTo>
                  <a:pt x="22817" y="5245095"/>
                  <a:pt x="22817" y="5245095"/>
                  <a:pt x="491309" y="4419228"/>
                </a:cubicBezTo>
                <a:cubicBezTo>
                  <a:pt x="521732" y="4365681"/>
                  <a:pt x="576490" y="4332728"/>
                  <a:pt x="637332" y="4332728"/>
                </a:cubicBezTo>
                <a:close/>
                <a:moveTo>
                  <a:pt x="3853980" y="0"/>
                </a:moveTo>
                <a:lnTo>
                  <a:pt x="5043644" y="0"/>
                </a:lnTo>
                <a:lnTo>
                  <a:pt x="5083740" y="70378"/>
                </a:lnTo>
                <a:cubicBezTo>
                  <a:pt x="5127533" y="147245"/>
                  <a:pt x="5174639" y="229925"/>
                  <a:pt x="5225307" y="318859"/>
                </a:cubicBezTo>
                <a:cubicBezTo>
                  <a:pt x="5271897" y="397715"/>
                  <a:pt x="5271897" y="498649"/>
                  <a:pt x="5225307" y="577503"/>
                </a:cubicBezTo>
                <a:cubicBezTo>
                  <a:pt x="5225307" y="577503"/>
                  <a:pt x="5225307" y="577503"/>
                  <a:pt x="4504695" y="1842337"/>
                </a:cubicBezTo>
                <a:cubicBezTo>
                  <a:pt x="4461209" y="1924345"/>
                  <a:pt x="4374239" y="1974811"/>
                  <a:pt x="4284162" y="1974811"/>
                </a:cubicBezTo>
                <a:cubicBezTo>
                  <a:pt x="4284162" y="1974811"/>
                  <a:pt x="4284162" y="1974811"/>
                  <a:pt x="2846045" y="1974811"/>
                </a:cubicBezTo>
                <a:cubicBezTo>
                  <a:pt x="2822750" y="1974811"/>
                  <a:pt x="2800035" y="1971656"/>
                  <a:pt x="2778342" y="1965645"/>
                </a:cubicBezTo>
                <a:lnTo>
                  <a:pt x="2731777" y="1945746"/>
                </a:lnTo>
                <a:lnTo>
                  <a:pt x="2760233" y="1895581"/>
                </a:lnTo>
                <a:cubicBezTo>
                  <a:pt x="3017539" y="1441999"/>
                  <a:pt x="3346890" y="861413"/>
                  <a:pt x="3768459" y="118263"/>
                </a:cubicBezTo>
                <a:cubicBezTo>
                  <a:pt x="3784101" y="90729"/>
                  <a:pt x="3801308" y="64519"/>
                  <a:pt x="3819932" y="39732"/>
                </a:cubicBezTo>
                <a:close/>
                <a:moveTo>
                  <a:pt x="1880237" y="0"/>
                </a:moveTo>
                <a:lnTo>
                  <a:pt x="2102124" y="0"/>
                </a:lnTo>
                <a:lnTo>
                  <a:pt x="2086946" y="26756"/>
                </a:lnTo>
                <a:cubicBezTo>
                  <a:pt x="1911773" y="335552"/>
                  <a:pt x="1911773" y="335552"/>
                  <a:pt x="1911773" y="335552"/>
                </a:cubicBezTo>
                <a:cubicBezTo>
                  <a:pt x="1865182" y="414408"/>
                  <a:pt x="1865182" y="515344"/>
                  <a:pt x="1911773" y="594199"/>
                </a:cubicBezTo>
                <a:cubicBezTo>
                  <a:pt x="2629280" y="1859030"/>
                  <a:pt x="2629280" y="1859030"/>
                  <a:pt x="2629280" y="1859030"/>
                </a:cubicBezTo>
                <a:cubicBezTo>
                  <a:pt x="2652576" y="1900035"/>
                  <a:pt x="2685189" y="1933154"/>
                  <a:pt x="2723627" y="1956020"/>
                </a:cubicBezTo>
                <a:lnTo>
                  <a:pt x="2734544" y="1960685"/>
                </a:lnTo>
                <a:lnTo>
                  <a:pt x="2676021" y="2063851"/>
                </a:lnTo>
                <a:lnTo>
                  <a:pt x="2632495" y="2140578"/>
                </a:lnTo>
                <a:lnTo>
                  <a:pt x="2677641" y="2159871"/>
                </a:lnTo>
                <a:cubicBezTo>
                  <a:pt x="2702113" y="2166652"/>
                  <a:pt x="2727732" y="2170210"/>
                  <a:pt x="2754009" y="2170210"/>
                </a:cubicBezTo>
                <a:cubicBezTo>
                  <a:pt x="4376198" y="2170210"/>
                  <a:pt x="4376198" y="2170210"/>
                  <a:pt x="4376198" y="2170210"/>
                </a:cubicBezTo>
                <a:cubicBezTo>
                  <a:pt x="4477805" y="2170210"/>
                  <a:pt x="4575904" y="2113286"/>
                  <a:pt x="4624956" y="2020780"/>
                </a:cubicBezTo>
                <a:cubicBezTo>
                  <a:pt x="5437803" y="594055"/>
                  <a:pt x="5437803" y="594055"/>
                  <a:pt x="5437803" y="594055"/>
                </a:cubicBezTo>
                <a:cubicBezTo>
                  <a:pt x="5490358" y="505109"/>
                  <a:pt x="5490358" y="391256"/>
                  <a:pt x="5437803" y="302307"/>
                </a:cubicBezTo>
                <a:cubicBezTo>
                  <a:pt x="5387000" y="213137"/>
                  <a:pt x="5339373" y="129540"/>
                  <a:pt x="5294722" y="51168"/>
                </a:cubicBezTo>
                <a:lnTo>
                  <a:pt x="5265570" y="0"/>
                </a:lnTo>
                <a:lnTo>
                  <a:pt x="7476877" y="0"/>
                </a:lnTo>
                <a:lnTo>
                  <a:pt x="7476877" y="6858000"/>
                </a:lnTo>
                <a:lnTo>
                  <a:pt x="3343303" y="6858000"/>
                </a:lnTo>
                <a:lnTo>
                  <a:pt x="3297958" y="6778065"/>
                </a:lnTo>
                <a:cubicBezTo>
                  <a:pt x="3015657" y="6280421"/>
                  <a:pt x="2563976" y="5484189"/>
                  <a:pt x="1841286" y="4210218"/>
                </a:cubicBezTo>
                <a:cubicBezTo>
                  <a:pt x="1716144" y="3998418"/>
                  <a:pt x="1716144" y="3727316"/>
                  <a:pt x="1841286" y="3515516"/>
                </a:cubicBezTo>
                <a:cubicBezTo>
                  <a:pt x="1841286" y="3515516"/>
                  <a:pt x="1841286" y="3515516"/>
                  <a:pt x="2556859" y="2254092"/>
                </a:cubicBezTo>
                <a:lnTo>
                  <a:pt x="2617166" y="2147787"/>
                </a:lnTo>
                <a:lnTo>
                  <a:pt x="2615044" y="2146880"/>
                </a:lnTo>
                <a:cubicBezTo>
                  <a:pt x="2571686" y="2121084"/>
                  <a:pt x="2534897" y="2083728"/>
                  <a:pt x="2508620" y="2037473"/>
                </a:cubicBezTo>
                <a:cubicBezTo>
                  <a:pt x="2508620" y="2037473"/>
                  <a:pt x="2508620" y="2037473"/>
                  <a:pt x="1699276" y="610749"/>
                </a:cubicBezTo>
                <a:cubicBezTo>
                  <a:pt x="1646720" y="521803"/>
                  <a:pt x="1646720" y="407950"/>
                  <a:pt x="1699276" y="319000"/>
                </a:cubicBezTo>
                <a:cubicBezTo>
                  <a:pt x="1699276" y="319000"/>
                  <a:pt x="1699276" y="319000"/>
                  <a:pt x="1843322" y="65075"/>
                </a:cubicBezTo>
                <a:close/>
              </a:path>
            </a:pathLst>
          </a:custGeom>
          <a:solidFill>
            <a:srgbClr val="7F7F7F">
              <a:alpha val="1412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grpSp>
        <p:nvGrpSpPr>
          <p:cNvPr id="361" name="Google Shape;361;p44"/>
          <p:cNvGrpSpPr/>
          <p:nvPr/>
        </p:nvGrpSpPr>
        <p:grpSpPr>
          <a:xfrm>
            <a:off x="331470" y="420942"/>
            <a:ext cx="846286" cy="635404"/>
            <a:chOff x="7393391" y="1075612"/>
            <a:chExt cx="1128381" cy="847205"/>
          </a:xfrm>
        </p:grpSpPr>
        <p:sp>
          <p:nvSpPr>
            <p:cNvPr id="362" name="Google Shape;362;p44"/>
            <p:cNvSpPr/>
            <p:nvPr/>
          </p:nvSpPr>
          <p:spPr>
            <a:xfrm>
              <a:off x="7393391" y="1327438"/>
              <a:ext cx="675351" cy="595380"/>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chemeClr val="dk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63" name="Google Shape;363;p44"/>
            <p:cNvSpPr/>
            <p:nvPr/>
          </p:nvSpPr>
          <p:spPr>
            <a:xfrm>
              <a:off x="7971281" y="1075612"/>
              <a:ext cx="550491" cy="485307"/>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chemeClr val="dk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67" name="Shape 367"/>
        <p:cNvGrpSpPr/>
        <p:nvPr/>
      </p:nvGrpSpPr>
      <p:grpSpPr>
        <a:xfrm>
          <a:off x="0" y="0"/>
          <a:ext cx="0" cy="0"/>
          <a:chOff x="0" y="0"/>
          <a:chExt cx="0" cy="0"/>
        </a:xfrm>
      </p:grpSpPr>
      <p:sp>
        <p:nvSpPr>
          <p:cNvPr id="368" name="Google Shape;368;p45"/>
          <p:cNvSpPr/>
          <p:nvPr/>
        </p:nvSpPr>
        <p:spPr>
          <a:xfrm>
            <a:off x="2286" y="0"/>
            <a:ext cx="91419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69" name="Google Shape;369;p45"/>
          <p:cNvSpPr/>
          <p:nvPr/>
        </p:nvSpPr>
        <p:spPr>
          <a:xfrm flipH="1" rot="10800000">
            <a:off x="1" y="0"/>
            <a:ext cx="5654921" cy="5143500"/>
          </a:xfrm>
          <a:custGeom>
            <a:rect b="b" l="l" r="r" t="t"/>
            <a:pathLst>
              <a:path extrusionOk="0" h="6858000" w="7539895">
                <a:moveTo>
                  <a:pt x="7539895" y="6858000"/>
                </a:moveTo>
                <a:lnTo>
                  <a:pt x="0" y="6858000"/>
                </a:lnTo>
                <a:lnTo>
                  <a:pt x="0" y="0"/>
                </a:lnTo>
                <a:lnTo>
                  <a:pt x="4363741" y="0"/>
                </a:lnTo>
                <a:close/>
              </a:path>
            </a:pathLst>
          </a:custGeom>
          <a:solidFill>
            <a:srgbClr val="262626">
              <a:alpha val="6824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70" name="Google Shape;370;p45"/>
          <p:cNvSpPr/>
          <p:nvPr/>
        </p:nvSpPr>
        <p:spPr>
          <a:xfrm flipH="1" rot="10800000">
            <a:off x="0" y="0"/>
            <a:ext cx="5319739" cy="5143500"/>
          </a:xfrm>
          <a:custGeom>
            <a:rect b="b" l="l" r="r" t="t"/>
            <a:pathLst>
              <a:path extrusionOk="0" h="6858000" w="7092985">
                <a:moveTo>
                  <a:pt x="7092985" y="6858000"/>
                </a:moveTo>
                <a:lnTo>
                  <a:pt x="0" y="6858000"/>
                </a:lnTo>
                <a:lnTo>
                  <a:pt x="0" y="0"/>
                </a:lnTo>
                <a:lnTo>
                  <a:pt x="3916831" y="0"/>
                </a:lnTo>
                <a:close/>
              </a:path>
            </a:pathLst>
          </a:custGeom>
          <a:solidFill>
            <a:srgbClr val="26262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71" name="Google Shape;371;p45"/>
          <p:cNvSpPr/>
          <p:nvPr>
            <p:ph type="title"/>
          </p:nvPr>
        </p:nvSpPr>
        <p:spPr>
          <a:xfrm>
            <a:off x="628649" y="273844"/>
            <a:ext cx="4147500" cy="994200"/>
          </a:xfrm>
          <a:prstGeom prst="ellipse">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lt1"/>
              </a:buClr>
              <a:buSzPts val="1100"/>
              <a:buFont typeface="Calibri"/>
              <a:buNone/>
            </a:pPr>
            <a:br>
              <a:rPr b="1" lang="it" sz="1100"/>
            </a:br>
            <a:r>
              <a:rPr b="1" lang="it" sz="1100"/>
              <a:t> </a:t>
            </a:r>
            <a:br>
              <a:rPr b="1" lang="it" sz="1100"/>
            </a:br>
            <a:r>
              <a:rPr b="1" lang="it" sz="1100"/>
              <a:t> </a:t>
            </a:r>
            <a:br>
              <a:rPr b="1" lang="it" sz="1100"/>
            </a:br>
            <a:endParaRPr b="1" sz="1100"/>
          </a:p>
        </p:txBody>
      </p:sp>
      <p:sp>
        <p:nvSpPr>
          <p:cNvPr id="372" name="Google Shape;372;p45"/>
          <p:cNvSpPr txBox="1"/>
          <p:nvPr/>
        </p:nvSpPr>
        <p:spPr>
          <a:xfrm>
            <a:off x="4906108" y="2268192"/>
            <a:ext cx="4046700" cy="395400"/>
          </a:xfrm>
          <a:prstGeom prst="rect">
            <a:avLst/>
          </a:prstGeom>
          <a:noFill/>
          <a:ln>
            <a:noFill/>
          </a:ln>
        </p:spPr>
        <p:txBody>
          <a:bodyPr anchorCtr="0" anchor="t" bIns="34275" lIns="68575" spcFirstLastPara="1" rIns="68575" wrap="square" tIns="34275">
            <a:noAutofit/>
          </a:bodyPr>
          <a:lstStyle/>
          <a:p>
            <a:pPr indent="0" lvl="0" marL="88900" marR="0" rtl="0" algn="l">
              <a:lnSpc>
                <a:spcPct val="90000"/>
              </a:lnSpc>
              <a:spcBef>
                <a:spcPts val="0"/>
              </a:spcBef>
              <a:spcAft>
                <a:spcPts val="0"/>
              </a:spcAft>
              <a:buClr>
                <a:srgbClr val="000000"/>
              </a:buClr>
              <a:buSzPts val="2400"/>
              <a:buFont typeface="Arial"/>
              <a:buNone/>
            </a:pPr>
            <a:r>
              <a:rPr b="1" i="0" lang="it" sz="1800" u="none" cap="none" strike="noStrike">
                <a:solidFill>
                  <a:schemeClr val="dk1"/>
                </a:solidFill>
                <a:latin typeface="Calibri"/>
                <a:ea typeface="Calibri"/>
                <a:cs typeface="Calibri"/>
                <a:sym typeface="Calibri"/>
              </a:rPr>
              <a:t>Grazie!!!</a:t>
            </a:r>
            <a:endParaRPr b="1" i="0" sz="1800" u="none" cap="none" strike="noStrike">
              <a:solidFill>
                <a:schemeClr val="dk1"/>
              </a:solidFill>
              <a:latin typeface="Calibri"/>
              <a:ea typeface="Calibri"/>
              <a:cs typeface="Calibri"/>
              <a:sym typeface="Calibri"/>
            </a:endParaRPr>
          </a:p>
        </p:txBody>
      </p:sp>
      <p:pic>
        <p:nvPicPr>
          <p:cNvPr descr="Interfaz de usuario gráfica, Texto&#10;&#10;Descripción generada automáticamente" id="373" name="Google Shape;373;p45"/>
          <p:cNvPicPr preferRelativeResize="0"/>
          <p:nvPr/>
        </p:nvPicPr>
        <p:blipFill rotWithShape="1">
          <a:blip r:embed="rId3">
            <a:alphaModFix/>
          </a:blip>
          <a:srcRect b="0" l="0" r="0" t="0"/>
          <a:stretch/>
        </p:blipFill>
        <p:spPr>
          <a:xfrm>
            <a:off x="6662762" y="4377072"/>
            <a:ext cx="2096960" cy="571421"/>
          </a:xfrm>
          <a:prstGeom prst="rect">
            <a:avLst/>
          </a:prstGeom>
          <a:noFill/>
          <a:ln>
            <a:noFill/>
          </a:ln>
        </p:spPr>
      </p:pic>
      <p:pic>
        <p:nvPicPr>
          <p:cNvPr descr="Logotipo&#10;&#10;Descripción generada automáticamente" id="374" name="Google Shape;374;p45"/>
          <p:cNvPicPr preferRelativeResize="0"/>
          <p:nvPr>
            <p:ph idx="1" type="body"/>
          </p:nvPr>
        </p:nvPicPr>
        <p:blipFill rotWithShape="1">
          <a:blip r:embed="rId4">
            <a:alphaModFix/>
          </a:blip>
          <a:srcRect b="0" l="0" r="0" t="0"/>
          <a:stretch/>
        </p:blipFill>
        <p:spPr>
          <a:xfrm>
            <a:off x="4072380" y="4416959"/>
            <a:ext cx="1247400" cy="491700"/>
          </a:xfrm>
          <a:prstGeom prst="rect">
            <a:avLst/>
          </a:prstGeom>
          <a:noFill/>
          <a:ln>
            <a:noFill/>
          </a:ln>
        </p:spPr>
      </p:pic>
      <p:sp>
        <p:nvSpPr>
          <p:cNvPr id="375" name="Google Shape;375;p45"/>
          <p:cNvSpPr txBox="1"/>
          <p:nvPr/>
        </p:nvSpPr>
        <p:spPr>
          <a:xfrm>
            <a:off x="3028950" y="3663655"/>
            <a:ext cx="5391300" cy="969000"/>
          </a:xfrm>
          <a:prstGeom prst="rect">
            <a:avLst/>
          </a:prstGeom>
          <a:noFill/>
          <a:ln>
            <a:noFill/>
          </a:ln>
        </p:spPr>
        <p:txBody>
          <a:bodyPr anchorCtr="0" anchor="t" bIns="34275" lIns="68575" spcFirstLastPara="1" rIns="68575" wrap="square" tIns="34275">
            <a:normAutofit/>
          </a:bodyPr>
          <a:lstStyle/>
          <a:p>
            <a:pPr indent="76200" lvl="0" marL="0" marR="0" rtl="0" algn="l">
              <a:lnSpc>
                <a:spcPct val="90000"/>
              </a:lnSpc>
              <a:spcBef>
                <a:spcPts val="0"/>
              </a:spcBef>
              <a:spcAft>
                <a:spcPts val="0"/>
              </a:spcAft>
              <a:buClr>
                <a:schemeClr val="lt1"/>
              </a:buClr>
              <a:buSzPts val="1300"/>
              <a:buFont typeface="Arial"/>
              <a:buNone/>
            </a:pPr>
            <a:r>
              <a:t/>
            </a:r>
            <a:endParaRPr b="0" i="0" sz="1300" u="none" cap="none" strike="noStrike">
              <a:solidFill>
                <a:schemeClr val="lt1"/>
              </a:solidFill>
              <a:latin typeface="Calibri"/>
              <a:ea typeface="Calibri"/>
              <a:cs typeface="Calibri"/>
              <a:sym typeface="Calibri"/>
            </a:endParaRPr>
          </a:p>
        </p:txBody>
      </p:sp>
      <p:sp>
        <p:nvSpPr>
          <p:cNvPr id="376" name="Google Shape;376;p45"/>
          <p:cNvSpPr/>
          <p:nvPr/>
        </p:nvSpPr>
        <p:spPr>
          <a:xfrm rot="2164544">
            <a:off x="7173124" y="-174279"/>
            <a:ext cx="2796449" cy="1952348"/>
          </a:xfrm>
          <a:prstGeom prst="triangle">
            <a:avLst>
              <a:gd fmla="val 50000" name="adj"/>
            </a:avLst>
          </a:prstGeom>
          <a:solidFill>
            <a:srgbClr val="FF0000"/>
          </a:solidFill>
          <a:ln cap="flat" cmpd="sng" w="12700">
            <a:solidFill>
              <a:srgbClr val="FF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5" name="Shape 95"/>
        <p:cNvGrpSpPr/>
        <p:nvPr/>
      </p:nvGrpSpPr>
      <p:grpSpPr>
        <a:xfrm>
          <a:off x="0" y="0"/>
          <a:ext cx="0" cy="0"/>
          <a:chOff x="0" y="0"/>
          <a:chExt cx="0" cy="0"/>
        </a:xfrm>
      </p:grpSpPr>
      <p:sp>
        <p:nvSpPr>
          <p:cNvPr id="96" name="Google Shape;96;p17"/>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97" name="Google Shape;97;p17"/>
          <p:cNvSpPr/>
          <p:nvPr/>
        </p:nvSpPr>
        <p:spPr>
          <a:xfrm>
            <a:off x="3536343" y="0"/>
            <a:ext cx="5607658" cy="5143500"/>
          </a:xfrm>
          <a:custGeom>
            <a:rect b="b" l="l" r="r" t="t"/>
            <a:pathLst>
              <a:path extrusionOk="0" h="6858000" w="7476877">
                <a:moveTo>
                  <a:pt x="637332" y="4332728"/>
                </a:moveTo>
                <a:cubicBezTo>
                  <a:pt x="637332" y="4332728"/>
                  <a:pt x="637332" y="4332728"/>
                  <a:pt x="1576347" y="4332728"/>
                </a:cubicBezTo>
                <a:cubicBezTo>
                  <a:pt x="1635163" y="4332728"/>
                  <a:pt x="1691949" y="4365681"/>
                  <a:pt x="1720345" y="4419228"/>
                </a:cubicBezTo>
                <a:cubicBezTo>
                  <a:pt x="1720345" y="4419228"/>
                  <a:pt x="1720345" y="4419228"/>
                  <a:pt x="2190864" y="5245095"/>
                </a:cubicBezTo>
                <a:cubicBezTo>
                  <a:pt x="2221287" y="5296583"/>
                  <a:pt x="2221287" y="5362488"/>
                  <a:pt x="2190864" y="5413976"/>
                </a:cubicBezTo>
                <a:cubicBezTo>
                  <a:pt x="2190864" y="5413976"/>
                  <a:pt x="2190864" y="5413976"/>
                  <a:pt x="1720345" y="6239844"/>
                </a:cubicBezTo>
                <a:cubicBezTo>
                  <a:pt x="1691949" y="6293391"/>
                  <a:pt x="1635163" y="6326343"/>
                  <a:pt x="1576347" y="6326343"/>
                </a:cubicBezTo>
                <a:cubicBezTo>
                  <a:pt x="1576347" y="6326343"/>
                  <a:pt x="1576347" y="6326343"/>
                  <a:pt x="637332" y="6326343"/>
                </a:cubicBezTo>
                <a:cubicBezTo>
                  <a:pt x="576490" y="6326343"/>
                  <a:pt x="521732" y="6293391"/>
                  <a:pt x="491309" y="6239844"/>
                </a:cubicBezTo>
                <a:cubicBezTo>
                  <a:pt x="491309" y="6239844"/>
                  <a:pt x="491309" y="6239844"/>
                  <a:pt x="22817" y="5413976"/>
                </a:cubicBezTo>
                <a:cubicBezTo>
                  <a:pt x="-7605" y="5362488"/>
                  <a:pt x="-7605" y="5296583"/>
                  <a:pt x="22817" y="5245095"/>
                </a:cubicBezTo>
                <a:cubicBezTo>
                  <a:pt x="22817" y="5245095"/>
                  <a:pt x="22817" y="5245095"/>
                  <a:pt x="491309" y="4419228"/>
                </a:cubicBezTo>
                <a:cubicBezTo>
                  <a:pt x="521732" y="4365681"/>
                  <a:pt x="576490" y="4332728"/>
                  <a:pt x="637332" y="4332728"/>
                </a:cubicBezTo>
                <a:close/>
                <a:moveTo>
                  <a:pt x="3853980" y="0"/>
                </a:moveTo>
                <a:lnTo>
                  <a:pt x="5043644" y="0"/>
                </a:lnTo>
                <a:lnTo>
                  <a:pt x="5083740" y="70378"/>
                </a:lnTo>
                <a:cubicBezTo>
                  <a:pt x="5127533" y="147245"/>
                  <a:pt x="5174639" y="229925"/>
                  <a:pt x="5225307" y="318859"/>
                </a:cubicBezTo>
                <a:cubicBezTo>
                  <a:pt x="5271897" y="397715"/>
                  <a:pt x="5271897" y="498649"/>
                  <a:pt x="5225307" y="577503"/>
                </a:cubicBezTo>
                <a:cubicBezTo>
                  <a:pt x="5225307" y="577503"/>
                  <a:pt x="5225307" y="577503"/>
                  <a:pt x="4504695" y="1842337"/>
                </a:cubicBezTo>
                <a:cubicBezTo>
                  <a:pt x="4461209" y="1924345"/>
                  <a:pt x="4374239" y="1974811"/>
                  <a:pt x="4284162" y="1974811"/>
                </a:cubicBezTo>
                <a:cubicBezTo>
                  <a:pt x="4284162" y="1974811"/>
                  <a:pt x="4284162" y="1974811"/>
                  <a:pt x="2846045" y="1974811"/>
                </a:cubicBezTo>
                <a:cubicBezTo>
                  <a:pt x="2822750" y="1974811"/>
                  <a:pt x="2800035" y="1971656"/>
                  <a:pt x="2778342" y="1965645"/>
                </a:cubicBezTo>
                <a:lnTo>
                  <a:pt x="2731777" y="1945746"/>
                </a:lnTo>
                <a:lnTo>
                  <a:pt x="2760233" y="1895581"/>
                </a:lnTo>
                <a:cubicBezTo>
                  <a:pt x="3017539" y="1441999"/>
                  <a:pt x="3346890" y="861413"/>
                  <a:pt x="3768459" y="118263"/>
                </a:cubicBezTo>
                <a:cubicBezTo>
                  <a:pt x="3784101" y="90729"/>
                  <a:pt x="3801308" y="64519"/>
                  <a:pt x="3819932" y="39732"/>
                </a:cubicBezTo>
                <a:close/>
                <a:moveTo>
                  <a:pt x="1880237" y="0"/>
                </a:moveTo>
                <a:lnTo>
                  <a:pt x="2102124" y="0"/>
                </a:lnTo>
                <a:lnTo>
                  <a:pt x="2086946" y="26756"/>
                </a:lnTo>
                <a:cubicBezTo>
                  <a:pt x="1911773" y="335552"/>
                  <a:pt x="1911773" y="335552"/>
                  <a:pt x="1911773" y="335552"/>
                </a:cubicBezTo>
                <a:cubicBezTo>
                  <a:pt x="1865182" y="414408"/>
                  <a:pt x="1865182" y="515344"/>
                  <a:pt x="1911773" y="594199"/>
                </a:cubicBezTo>
                <a:cubicBezTo>
                  <a:pt x="2629280" y="1859030"/>
                  <a:pt x="2629280" y="1859030"/>
                  <a:pt x="2629280" y="1859030"/>
                </a:cubicBezTo>
                <a:cubicBezTo>
                  <a:pt x="2652576" y="1900035"/>
                  <a:pt x="2685189" y="1933154"/>
                  <a:pt x="2723627" y="1956020"/>
                </a:cubicBezTo>
                <a:lnTo>
                  <a:pt x="2734544" y="1960685"/>
                </a:lnTo>
                <a:lnTo>
                  <a:pt x="2676021" y="2063851"/>
                </a:lnTo>
                <a:lnTo>
                  <a:pt x="2632495" y="2140578"/>
                </a:lnTo>
                <a:lnTo>
                  <a:pt x="2677641" y="2159871"/>
                </a:lnTo>
                <a:cubicBezTo>
                  <a:pt x="2702113" y="2166652"/>
                  <a:pt x="2727732" y="2170210"/>
                  <a:pt x="2754009" y="2170210"/>
                </a:cubicBezTo>
                <a:cubicBezTo>
                  <a:pt x="4376198" y="2170210"/>
                  <a:pt x="4376198" y="2170210"/>
                  <a:pt x="4376198" y="2170210"/>
                </a:cubicBezTo>
                <a:cubicBezTo>
                  <a:pt x="4477805" y="2170210"/>
                  <a:pt x="4575904" y="2113286"/>
                  <a:pt x="4624956" y="2020780"/>
                </a:cubicBezTo>
                <a:cubicBezTo>
                  <a:pt x="5437803" y="594055"/>
                  <a:pt x="5437803" y="594055"/>
                  <a:pt x="5437803" y="594055"/>
                </a:cubicBezTo>
                <a:cubicBezTo>
                  <a:pt x="5490358" y="505109"/>
                  <a:pt x="5490358" y="391256"/>
                  <a:pt x="5437803" y="302307"/>
                </a:cubicBezTo>
                <a:cubicBezTo>
                  <a:pt x="5387000" y="213137"/>
                  <a:pt x="5339373" y="129540"/>
                  <a:pt x="5294722" y="51168"/>
                </a:cubicBezTo>
                <a:lnTo>
                  <a:pt x="5265570" y="0"/>
                </a:lnTo>
                <a:lnTo>
                  <a:pt x="7476877" y="0"/>
                </a:lnTo>
                <a:lnTo>
                  <a:pt x="7476877" y="6858000"/>
                </a:lnTo>
                <a:lnTo>
                  <a:pt x="3343303" y="6858000"/>
                </a:lnTo>
                <a:lnTo>
                  <a:pt x="3297958" y="6778065"/>
                </a:lnTo>
                <a:cubicBezTo>
                  <a:pt x="3015657" y="6280421"/>
                  <a:pt x="2563976" y="5484189"/>
                  <a:pt x="1841286" y="4210218"/>
                </a:cubicBezTo>
                <a:cubicBezTo>
                  <a:pt x="1716144" y="3998418"/>
                  <a:pt x="1716144" y="3727316"/>
                  <a:pt x="1841286" y="3515516"/>
                </a:cubicBezTo>
                <a:cubicBezTo>
                  <a:pt x="1841286" y="3515516"/>
                  <a:pt x="1841286" y="3515516"/>
                  <a:pt x="2556859" y="2254092"/>
                </a:cubicBezTo>
                <a:lnTo>
                  <a:pt x="2617166" y="2147787"/>
                </a:lnTo>
                <a:lnTo>
                  <a:pt x="2615044" y="2146880"/>
                </a:lnTo>
                <a:cubicBezTo>
                  <a:pt x="2571686" y="2121084"/>
                  <a:pt x="2534897" y="2083728"/>
                  <a:pt x="2508620" y="2037473"/>
                </a:cubicBezTo>
                <a:cubicBezTo>
                  <a:pt x="2508620" y="2037473"/>
                  <a:pt x="2508620" y="2037473"/>
                  <a:pt x="1699276" y="610749"/>
                </a:cubicBezTo>
                <a:cubicBezTo>
                  <a:pt x="1646720" y="521803"/>
                  <a:pt x="1646720" y="407950"/>
                  <a:pt x="1699276" y="319000"/>
                </a:cubicBezTo>
                <a:cubicBezTo>
                  <a:pt x="1699276" y="319000"/>
                  <a:pt x="1699276" y="319000"/>
                  <a:pt x="1843322" y="65075"/>
                </a:cubicBezTo>
                <a:close/>
              </a:path>
            </a:pathLst>
          </a:custGeom>
          <a:solidFill>
            <a:srgbClr val="7F7F7F">
              <a:alpha val="1294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98" name="Google Shape;98;p17"/>
          <p:cNvSpPr/>
          <p:nvPr>
            <p:ph type="title"/>
          </p:nvPr>
        </p:nvSpPr>
        <p:spPr>
          <a:xfrm>
            <a:off x="141476" y="181913"/>
            <a:ext cx="8514900" cy="4779600"/>
          </a:xfrm>
          <a:prstGeom prst="ellipse">
            <a:avLst/>
          </a:prstGeom>
          <a:noFill/>
          <a:ln>
            <a:noFill/>
          </a:ln>
        </p:spPr>
        <p:txBody>
          <a:bodyPr anchorCtr="0" anchor="t" bIns="34275" lIns="68575" spcFirstLastPara="1" rIns="68575" wrap="square" tIns="34275">
            <a:normAutofit/>
          </a:bodyPr>
          <a:lstStyle/>
          <a:p>
            <a:pPr indent="0" lvl="0" marL="0" rtl="0" algn="l">
              <a:lnSpc>
                <a:spcPct val="115000"/>
              </a:lnSpc>
              <a:spcBef>
                <a:spcPts val="0"/>
              </a:spcBef>
              <a:spcAft>
                <a:spcPts val="0"/>
              </a:spcAft>
              <a:buClr>
                <a:schemeClr val="dk1"/>
              </a:buClr>
              <a:buSzPts val="1100"/>
              <a:buFont typeface="Arial"/>
              <a:buNone/>
            </a:pPr>
            <a:r>
              <a:rPr b="1" lang="it" sz="2700">
                <a:solidFill>
                  <a:srgbClr val="2F5496"/>
                </a:solidFill>
              </a:rPr>
              <a:t>Che cos'è il Regolamento generale sulla protezione dei dati?</a:t>
            </a:r>
            <a:endParaRPr b="1" sz="2700">
              <a:solidFill>
                <a:srgbClr val="2F5496"/>
              </a:solidFill>
            </a:endParaRPr>
          </a:p>
          <a:p>
            <a:pPr indent="0" lvl="0" marL="0" rtl="0" algn="l">
              <a:lnSpc>
                <a:spcPct val="100000"/>
              </a:lnSpc>
              <a:spcBef>
                <a:spcPts val="0"/>
              </a:spcBef>
              <a:spcAft>
                <a:spcPts val="0"/>
              </a:spcAft>
              <a:buSzPts val="1400"/>
              <a:buNone/>
            </a:pPr>
            <a:br>
              <a:rPr lang="it" sz="1400">
                <a:solidFill>
                  <a:srgbClr val="222222"/>
                </a:solidFill>
              </a:rPr>
            </a:br>
            <a:br>
              <a:rPr lang="it" sz="1400">
                <a:solidFill>
                  <a:srgbClr val="222222"/>
                </a:solidFill>
              </a:rPr>
            </a:br>
            <a:r>
              <a:rPr lang="it" sz="1700">
                <a:solidFill>
                  <a:srgbClr val="222222"/>
                </a:solidFill>
              </a:rPr>
              <a:t>Moderare le leggi sulla protezione dei dati di tutti i 28 Stati membri dell'Unione Europea in un'unica fonte centralizzata, rafforza i diritti individuali in materia di protezione dei dati personali e impone multe e altre sanzioni ai trasgressori. </a:t>
            </a:r>
            <a:br>
              <a:rPr lang="it" sz="1400">
                <a:solidFill>
                  <a:srgbClr val="222222"/>
                </a:solidFill>
              </a:rPr>
            </a:br>
            <a:endParaRPr sz="1400">
              <a:solidFill>
                <a:srgbClr val="222222"/>
              </a:solidFill>
            </a:endParaRPr>
          </a:p>
        </p:txBody>
      </p:sp>
      <p:grpSp>
        <p:nvGrpSpPr>
          <p:cNvPr id="99" name="Google Shape;99;p17"/>
          <p:cNvGrpSpPr/>
          <p:nvPr/>
        </p:nvGrpSpPr>
        <p:grpSpPr>
          <a:xfrm>
            <a:off x="331470" y="420942"/>
            <a:ext cx="846286" cy="635404"/>
            <a:chOff x="7393391" y="1075612"/>
            <a:chExt cx="1128381" cy="847205"/>
          </a:xfrm>
        </p:grpSpPr>
        <p:sp>
          <p:nvSpPr>
            <p:cNvPr id="100" name="Google Shape;100;p17"/>
            <p:cNvSpPr/>
            <p:nvPr/>
          </p:nvSpPr>
          <p:spPr>
            <a:xfrm>
              <a:off x="7393391" y="1327438"/>
              <a:ext cx="675351" cy="595380"/>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chemeClr val="dk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1" name="Google Shape;101;p17"/>
            <p:cNvSpPr/>
            <p:nvPr/>
          </p:nvSpPr>
          <p:spPr>
            <a:xfrm>
              <a:off x="7971281" y="1075612"/>
              <a:ext cx="550491" cy="485307"/>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chemeClr val="dk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grpSp>
      <p:sp>
        <p:nvSpPr>
          <p:cNvPr id="102" name="Google Shape;102;p17"/>
          <p:cNvSpPr txBox="1"/>
          <p:nvPr/>
        </p:nvSpPr>
        <p:spPr>
          <a:xfrm>
            <a:off x="3709002" y="380045"/>
            <a:ext cx="4957500" cy="1145100"/>
          </a:xfrm>
          <a:prstGeom prst="rect">
            <a:avLst/>
          </a:prstGeom>
          <a:noFill/>
          <a:ln>
            <a:noFill/>
          </a:ln>
        </p:spPr>
        <p:txBody>
          <a:bodyPr anchorCtr="0" anchor="ctr" bIns="34275" lIns="68575" spcFirstLastPara="1" rIns="68575" wrap="square" tIns="34275">
            <a:normAutofit/>
          </a:bodyPr>
          <a:lstStyle/>
          <a:p>
            <a:pPr indent="-114300" lvl="0" marL="254000" marR="0" rtl="0" algn="l">
              <a:lnSpc>
                <a:spcPct val="90000"/>
              </a:lnSpc>
              <a:spcBef>
                <a:spcPts val="0"/>
              </a:spcBef>
              <a:spcAft>
                <a:spcPts val="0"/>
              </a:spcAft>
              <a:buClr>
                <a:schemeClr val="dk1"/>
              </a:buClr>
              <a:buSzPts val="800"/>
              <a:buFont typeface="Arial"/>
              <a:buNone/>
            </a:pPr>
            <a:r>
              <a:t/>
            </a:r>
            <a:endParaRPr b="0" i="0" sz="800" u="none" cap="none" strike="noStrike">
              <a:solidFill>
                <a:schemeClr val="lt1"/>
              </a:solidFill>
              <a:latin typeface="Calibri"/>
              <a:ea typeface="Calibri"/>
              <a:cs typeface="Calibri"/>
              <a:sym typeface="Calibri"/>
            </a:endParaRPr>
          </a:p>
        </p:txBody>
      </p:sp>
      <p:pic>
        <p:nvPicPr>
          <p:cNvPr descr="Logotipo&#10;&#10;Descripción generada automáticamente" id="103" name="Google Shape;103;p17"/>
          <p:cNvPicPr preferRelativeResize="0"/>
          <p:nvPr>
            <p:ph idx="1" type="body"/>
          </p:nvPr>
        </p:nvPicPr>
        <p:blipFill rotWithShape="1">
          <a:blip r:embed="rId3">
            <a:alphaModFix/>
          </a:blip>
          <a:srcRect b="0" l="0" r="0" t="0"/>
          <a:stretch/>
        </p:blipFill>
        <p:spPr>
          <a:xfrm>
            <a:off x="7851983" y="4518514"/>
            <a:ext cx="1022100" cy="360300"/>
          </a:xfrm>
          <a:prstGeom prst="rect">
            <a:avLst/>
          </a:prstGeom>
          <a:noFill/>
          <a:ln>
            <a:noFill/>
          </a:ln>
        </p:spPr>
      </p:pic>
      <p:sp>
        <p:nvSpPr>
          <p:cNvPr id="104" name="Google Shape;104;p17"/>
          <p:cNvSpPr txBox="1"/>
          <p:nvPr/>
        </p:nvSpPr>
        <p:spPr>
          <a:xfrm>
            <a:off x="3028950" y="3663655"/>
            <a:ext cx="5391300" cy="969000"/>
          </a:xfrm>
          <a:prstGeom prst="rect">
            <a:avLst/>
          </a:prstGeom>
          <a:noFill/>
          <a:ln>
            <a:noFill/>
          </a:ln>
        </p:spPr>
        <p:txBody>
          <a:bodyPr anchorCtr="0" anchor="t" bIns="34275" lIns="68575" spcFirstLastPara="1" rIns="68575" wrap="square" tIns="34275">
            <a:normAutofit/>
          </a:bodyPr>
          <a:lstStyle/>
          <a:p>
            <a:pPr indent="76200" lvl="0" marL="0" marR="0" rtl="0" algn="l">
              <a:lnSpc>
                <a:spcPct val="90000"/>
              </a:lnSpc>
              <a:spcBef>
                <a:spcPts val="0"/>
              </a:spcBef>
              <a:spcAft>
                <a:spcPts val="0"/>
              </a:spcAft>
              <a:buClr>
                <a:schemeClr val="dk1"/>
              </a:buClr>
              <a:buSzPts val="1300"/>
              <a:buFont typeface="Arial"/>
              <a:buNone/>
            </a:pPr>
            <a:r>
              <a:t/>
            </a:r>
            <a:endParaRPr b="0" i="0" sz="1300" u="none" cap="none" strike="noStrik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8"/>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10" name="Google Shape;110;p18"/>
          <p:cNvSpPr/>
          <p:nvPr/>
        </p:nvSpPr>
        <p:spPr>
          <a:xfrm>
            <a:off x="3536343" y="0"/>
            <a:ext cx="5607658" cy="5143500"/>
          </a:xfrm>
          <a:custGeom>
            <a:rect b="b" l="l" r="r" t="t"/>
            <a:pathLst>
              <a:path extrusionOk="0" h="6858000" w="7476877">
                <a:moveTo>
                  <a:pt x="637332" y="4332728"/>
                </a:moveTo>
                <a:cubicBezTo>
                  <a:pt x="637332" y="4332728"/>
                  <a:pt x="637332" y="4332728"/>
                  <a:pt x="1576347" y="4332728"/>
                </a:cubicBezTo>
                <a:cubicBezTo>
                  <a:pt x="1635163" y="4332728"/>
                  <a:pt x="1691949" y="4365681"/>
                  <a:pt x="1720345" y="4419228"/>
                </a:cubicBezTo>
                <a:cubicBezTo>
                  <a:pt x="1720345" y="4419228"/>
                  <a:pt x="1720345" y="4419228"/>
                  <a:pt x="2190864" y="5245095"/>
                </a:cubicBezTo>
                <a:cubicBezTo>
                  <a:pt x="2221287" y="5296583"/>
                  <a:pt x="2221287" y="5362488"/>
                  <a:pt x="2190864" y="5413976"/>
                </a:cubicBezTo>
                <a:cubicBezTo>
                  <a:pt x="2190864" y="5413976"/>
                  <a:pt x="2190864" y="5413976"/>
                  <a:pt x="1720345" y="6239844"/>
                </a:cubicBezTo>
                <a:cubicBezTo>
                  <a:pt x="1691949" y="6293391"/>
                  <a:pt x="1635163" y="6326343"/>
                  <a:pt x="1576347" y="6326343"/>
                </a:cubicBezTo>
                <a:cubicBezTo>
                  <a:pt x="1576347" y="6326343"/>
                  <a:pt x="1576347" y="6326343"/>
                  <a:pt x="637332" y="6326343"/>
                </a:cubicBezTo>
                <a:cubicBezTo>
                  <a:pt x="576490" y="6326343"/>
                  <a:pt x="521732" y="6293391"/>
                  <a:pt x="491309" y="6239844"/>
                </a:cubicBezTo>
                <a:cubicBezTo>
                  <a:pt x="491309" y="6239844"/>
                  <a:pt x="491309" y="6239844"/>
                  <a:pt x="22817" y="5413976"/>
                </a:cubicBezTo>
                <a:cubicBezTo>
                  <a:pt x="-7605" y="5362488"/>
                  <a:pt x="-7605" y="5296583"/>
                  <a:pt x="22817" y="5245095"/>
                </a:cubicBezTo>
                <a:cubicBezTo>
                  <a:pt x="22817" y="5245095"/>
                  <a:pt x="22817" y="5245095"/>
                  <a:pt x="491309" y="4419228"/>
                </a:cubicBezTo>
                <a:cubicBezTo>
                  <a:pt x="521732" y="4365681"/>
                  <a:pt x="576490" y="4332728"/>
                  <a:pt x="637332" y="4332728"/>
                </a:cubicBezTo>
                <a:close/>
                <a:moveTo>
                  <a:pt x="3853980" y="0"/>
                </a:moveTo>
                <a:lnTo>
                  <a:pt x="5043644" y="0"/>
                </a:lnTo>
                <a:lnTo>
                  <a:pt x="5083740" y="70378"/>
                </a:lnTo>
                <a:cubicBezTo>
                  <a:pt x="5127533" y="147245"/>
                  <a:pt x="5174639" y="229925"/>
                  <a:pt x="5225307" y="318859"/>
                </a:cubicBezTo>
                <a:cubicBezTo>
                  <a:pt x="5271897" y="397715"/>
                  <a:pt x="5271897" y="498649"/>
                  <a:pt x="5225307" y="577503"/>
                </a:cubicBezTo>
                <a:cubicBezTo>
                  <a:pt x="5225307" y="577503"/>
                  <a:pt x="5225307" y="577503"/>
                  <a:pt x="4504695" y="1842337"/>
                </a:cubicBezTo>
                <a:cubicBezTo>
                  <a:pt x="4461209" y="1924345"/>
                  <a:pt x="4374239" y="1974811"/>
                  <a:pt x="4284162" y="1974811"/>
                </a:cubicBezTo>
                <a:cubicBezTo>
                  <a:pt x="4284162" y="1974811"/>
                  <a:pt x="4284162" y="1974811"/>
                  <a:pt x="2846045" y="1974811"/>
                </a:cubicBezTo>
                <a:cubicBezTo>
                  <a:pt x="2822750" y="1974811"/>
                  <a:pt x="2800035" y="1971656"/>
                  <a:pt x="2778342" y="1965645"/>
                </a:cubicBezTo>
                <a:lnTo>
                  <a:pt x="2731777" y="1945746"/>
                </a:lnTo>
                <a:lnTo>
                  <a:pt x="2760233" y="1895581"/>
                </a:lnTo>
                <a:cubicBezTo>
                  <a:pt x="3017539" y="1441999"/>
                  <a:pt x="3346890" y="861413"/>
                  <a:pt x="3768459" y="118263"/>
                </a:cubicBezTo>
                <a:cubicBezTo>
                  <a:pt x="3784101" y="90729"/>
                  <a:pt x="3801308" y="64519"/>
                  <a:pt x="3819932" y="39732"/>
                </a:cubicBezTo>
                <a:close/>
                <a:moveTo>
                  <a:pt x="1880237" y="0"/>
                </a:moveTo>
                <a:lnTo>
                  <a:pt x="2102124" y="0"/>
                </a:lnTo>
                <a:lnTo>
                  <a:pt x="2086946" y="26756"/>
                </a:lnTo>
                <a:cubicBezTo>
                  <a:pt x="1911773" y="335552"/>
                  <a:pt x="1911773" y="335552"/>
                  <a:pt x="1911773" y="335552"/>
                </a:cubicBezTo>
                <a:cubicBezTo>
                  <a:pt x="1865182" y="414408"/>
                  <a:pt x="1865182" y="515344"/>
                  <a:pt x="1911773" y="594199"/>
                </a:cubicBezTo>
                <a:cubicBezTo>
                  <a:pt x="2629280" y="1859030"/>
                  <a:pt x="2629280" y="1859030"/>
                  <a:pt x="2629280" y="1859030"/>
                </a:cubicBezTo>
                <a:cubicBezTo>
                  <a:pt x="2652576" y="1900035"/>
                  <a:pt x="2685189" y="1933154"/>
                  <a:pt x="2723627" y="1956020"/>
                </a:cubicBezTo>
                <a:lnTo>
                  <a:pt x="2734544" y="1960685"/>
                </a:lnTo>
                <a:lnTo>
                  <a:pt x="2676021" y="2063851"/>
                </a:lnTo>
                <a:lnTo>
                  <a:pt x="2632495" y="2140578"/>
                </a:lnTo>
                <a:lnTo>
                  <a:pt x="2677641" y="2159871"/>
                </a:lnTo>
                <a:cubicBezTo>
                  <a:pt x="2702113" y="2166652"/>
                  <a:pt x="2727732" y="2170210"/>
                  <a:pt x="2754009" y="2170210"/>
                </a:cubicBezTo>
                <a:cubicBezTo>
                  <a:pt x="4376198" y="2170210"/>
                  <a:pt x="4376198" y="2170210"/>
                  <a:pt x="4376198" y="2170210"/>
                </a:cubicBezTo>
                <a:cubicBezTo>
                  <a:pt x="4477805" y="2170210"/>
                  <a:pt x="4575904" y="2113286"/>
                  <a:pt x="4624956" y="2020780"/>
                </a:cubicBezTo>
                <a:cubicBezTo>
                  <a:pt x="5437803" y="594055"/>
                  <a:pt x="5437803" y="594055"/>
                  <a:pt x="5437803" y="594055"/>
                </a:cubicBezTo>
                <a:cubicBezTo>
                  <a:pt x="5490358" y="505109"/>
                  <a:pt x="5490358" y="391256"/>
                  <a:pt x="5437803" y="302307"/>
                </a:cubicBezTo>
                <a:cubicBezTo>
                  <a:pt x="5387000" y="213137"/>
                  <a:pt x="5339373" y="129540"/>
                  <a:pt x="5294722" y="51168"/>
                </a:cubicBezTo>
                <a:lnTo>
                  <a:pt x="5265570" y="0"/>
                </a:lnTo>
                <a:lnTo>
                  <a:pt x="7476877" y="0"/>
                </a:lnTo>
                <a:lnTo>
                  <a:pt x="7476877" y="6858000"/>
                </a:lnTo>
                <a:lnTo>
                  <a:pt x="3343303" y="6858000"/>
                </a:lnTo>
                <a:lnTo>
                  <a:pt x="3297958" y="6778065"/>
                </a:lnTo>
                <a:cubicBezTo>
                  <a:pt x="3015657" y="6280421"/>
                  <a:pt x="2563976" y="5484189"/>
                  <a:pt x="1841286" y="4210218"/>
                </a:cubicBezTo>
                <a:cubicBezTo>
                  <a:pt x="1716144" y="3998418"/>
                  <a:pt x="1716144" y="3727316"/>
                  <a:pt x="1841286" y="3515516"/>
                </a:cubicBezTo>
                <a:cubicBezTo>
                  <a:pt x="1841286" y="3515516"/>
                  <a:pt x="1841286" y="3515516"/>
                  <a:pt x="2556859" y="2254092"/>
                </a:cubicBezTo>
                <a:lnTo>
                  <a:pt x="2617166" y="2147787"/>
                </a:lnTo>
                <a:lnTo>
                  <a:pt x="2615044" y="2146880"/>
                </a:lnTo>
                <a:cubicBezTo>
                  <a:pt x="2571686" y="2121084"/>
                  <a:pt x="2534897" y="2083728"/>
                  <a:pt x="2508620" y="2037473"/>
                </a:cubicBezTo>
                <a:cubicBezTo>
                  <a:pt x="2508620" y="2037473"/>
                  <a:pt x="2508620" y="2037473"/>
                  <a:pt x="1699276" y="610749"/>
                </a:cubicBezTo>
                <a:cubicBezTo>
                  <a:pt x="1646720" y="521803"/>
                  <a:pt x="1646720" y="407950"/>
                  <a:pt x="1699276" y="319000"/>
                </a:cubicBezTo>
                <a:cubicBezTo>
                  <a:pt x="1699276" y="319000"/>
                  <a:pt x="1699276" y="319000"/>
                  <a:pt x="1843322" y="65075"/>
                </a:cubicBezTo>
                <a:close/>
              </a:path>
            </a:pathLst>
          </a:custGeom>
          <a:solidFill>
            <a:srgbClr val="7F7F7F">
              <a:alpha val="1294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11" name="Google Shape;111;p18"/>
          <p:cNvSpPr/>
          <p:nvPr>
            <p:ph type="title"/>
          </p:nvPr>
        </p:nvSpPr>
        <p:spPr>
          <a:xfrm>
            <a:off x="224681" y="-261169"/>
            <a:ext cx="8514900" cy="4779600"/>
          </a:xfrm>
          <a:prstGeom prst="ellipse">
            <a:avLst/>
          </a:prstGeom>
          <a:noFill/>
          <a:ln>
            <a:noFill/>
          </a:ln>
        </p:spPr>
        <p:txBody>
          <a:bodyPr anchorCtr="0" anchor="t" bIns="34275" lIns="68575" spcFirstLastPara="1" rIns="68575" wrap="square" tIns="34275">
            <a:normAutofit fontScale="90000"/>
          </a:bodyPr>
          <a:lstStyle/>
          <a:p>
            <a:pPr indent="0" lvl="0" marL="0" rtl="0" algn="l">
              <a:lnSpc>
                <a:spcPct val="100000"/>
              </a:lnSpc>
              <a:spcBef>
                <a:spcPts val="0"/>
              </a:spcBef>
              <a:spcAft>
                <a:spcPts val="0"/>
              </a:spcAft>
              <a:buClr>
                <a:schemeClr val="dk1"/>
              </a:buClr>
              <a:buSzPct val="57142"/>
              <a:buFont typeface="Arial"/>
              <a:buNone/>
            </a:pPr>
            <a:r>
              <a:t/>
            </a:r>
            <a:endParaRPr sz="1400">
              <a:solidFill>
                <a:srgbClr val="222222"/>
              </a:solidFill>
            </a:endParaRPr>
          </a:p>
          <a:p>
            <a:pPr indent="0" lvl="0" marL="0" rtl="0" algn="l">
              <a:lnSpc>
                <a:spcPct val="100000"/>
              </a:lnSpc>
              <a:spcBef>
                <a:spcPts val="0"/>
              </a:spcBef>
              <a:spcAft>
                <a:spcPts val="0"/>
              </a:spcAft>
              <a:buSzPct val="93333"/>
              <a:buNone/>
            </a:pPr>
            <a:br>
              <a:rPr lang="it" sz="1500">
                <a:solidFill>
                  <a:srgbClr val="222222"/>
                </a:solidFill>
              </a:rPr>
            </a:br>
            <a:endParaRPr sz="1500">
              <a:solidFill>
                <a:srgbClr val="222222"/>
              </a:solidFill>
            </a:endParaRPr>
          </a:p>
          <a:p>
            <a:pPr indent="0" lvl="0" marL="0" rtl="0" algn="l">
              <a:lnSpc>
                <a:spcPct val="100000"/>
              </a:lnSpc>
              <a:spcBef>
                <a:spcPts val="0"/>
              </a:spcBef>
              <a:spcAft>
                <a:spcPts val="0"/>
              </a:spcAft>
              <a:buClr>
                <a:schemeClr val="dk1"/>
              </a:buClr>
              <a:buSzPct val="55555"/>
              <a:buFont typeface="Arial"/>
              <a:buNone/>
            </a:pPr>
            <a:r>
              <a:rPr b="1" lang="it" sz="2700">
                <a:solidFill>
                  <a:srgbClr val="2F5496"/>
                </a:solidFill>
              </a:rPr>
              <a:t>Principi di trattamento dei dati del GDPR:</a:t>
            </a:r>
            <a:endParaRPr b="1" sz="2700">
              <a:solidFill>
                <a:srgbClr val="2F5496"/>
              </a:solidFill>
            </a:endParaRPr>
          </a:p>
          <a:p>
            <a:pPr indent="0" lvl="0" marL="0" rtl="0" algn="l">
              <a:lnSpc>
                <a:spcPct val="100000"/>
              </a:lnSpc>
              <a:spcBef>
                <a:spcPts val="0"/>
              </a:spcBef>
              <a:spcAft>
                <a:spcPts val="0"/>
              </a:spcAft>
              <a:buClr>
                <a:schemeClr val="dk1"/>
              </a:buClr>
              <a:buSzPct val="53333"/>
              <a:buFont typeface="Arial"/>
              <a:buNone/>
            </a:pPr>
            <a:br>
              <a:rPr lang="it" sz="1500">
                <a:solidFill>
                  <a:srgbClr val="2F5496"/>
                </a:solidFill>
              </a:rPr>
            </a:br>
            <a:br>
              <a:rPr lang="it" sz="1500">
                <a:solidFill>
                  <a:srgbClr val="222222"/>
                </a:solidFill>
              </a:rPr>
            </a:br>
            <a:r>
              <a:rPr lang="it" sz="1500">
                <a:solidFill>
                  <a:srgbClr val="222222"/>
                </a:solidFill>
              </a:rPr>
              <a:t>Ai sensi del GDPR, se trattate dati nell'UE, dovete osservare i seguenti sette principi di protezione dei dati e di responsabilità elencati all'articolo 5 del</a:t>
            </a:r>
            <a:endParaRPr sz="1500">
              <a:solidFill>
                <a:srgbClr val="222222"/>
              </a:solidFill>
            </a:endParaRPr>
          </a:p>
          <a:p>
            <a:pPr indent="0" lvl="0" marL="0" rtl="0" algn="l">
              <a:lnSpc>
                <a:spcPct val="100000"/>
              </a:lnSpc>
              <a:spcBef>
                <a:spcPts val="0"/>
              </a:spcBef>
              <a:spcAft>
                <a:spcPts val="0"/>
              </a:spcAft>
              <a:buClr>
                <a:schemeClr val="dk1"/>
              </a:buClr>
              <a:buSzPct val="53333"/>
              <a:buFont typeface="Arial"/>
              <a:buNone/>
            </a:pPr>
            <a:r>
              <a:rPr lang="it" sz="1500">
                <a:solidFill>
                  <a:srgbClr val="222222"/>
                </a:solidFill>
              </a:rPr>
              <a:t>regolamento. In breve, i principi sono i seguenti.</a:t>
            </a:r>
            <a:endParaRPr sz="1500">
              <a:solidFill>
                <a:srgbClr val="222222"/>
              </a:solidFill>
            </a:endParaRPr>
          </a:p>
          <a:p>
            <a:pPr indent="0" lvl="0" marL="0" rtl="0" algn="l">
              <a:lnSpc>
                <a:spcPct val="100000"/>
              </a:lnSpc>
              <a:spcBef>
                <a:spcPts val="0"/>
              </a:spcBef>
              <a:spcAft>
                <a:spcPts val="0"/>
              </a:spcAft>
              <a:buClr>
                <a:schemeClr val="dk1"/>
              </a:buClr>
              <a:buSzPct val="53333"/>
              <a:buFont typeface="Arial"/>
              <a:buNone/>
            </a:pPr>
            <a:r>
              <a:rPr lang="it" sz="1500">
                <a:solidFill>
                  <a:srgbClr val="222222"/>
                </a:solidFill>
              </a:rPr>
              <a:t>Legalità, equità e trasparenza</a:t>
            </a:r>
            <a:endParaRPr sz="1500">
              <a:solidFill>
                <a:srgbClr val="222222"/>
              </a:solidFill>
            </a:endParaRPr>
          </a:p>
          <a:p>
            <a:pPr indent="0" lvl="0" marL="0" rtl="0" algn="l">
              <a:lnSpc>
                <a:spcPct val="100000"/>
              </a:lnSpc>
              <a:spcBef>
                <a:spcPts val="0"/>
              </a:spcBef>
              <a:spcAft>
                <a:spcPts val="0"/>
              </a:spcAft>
              <a:buClr>
                <a:schemeClr val="dk1"/>
              </a:buClr>
              <a:buSzPct val="53333"/>
              <a:buFont typeface="Arial"/>
              <a:buNone/>
            </a:pPr>
            <a:r>
              <a:t/>
            </a:r>
            <a:endParaRPr sz="1500">
              <a:solidFill>
                <a:srgbClr val="222222"/>
              </a:solidFill>
            </a:endParaRPr>
          </a:p>
          <a:p>
            <a:pPr indent="0" lvl="0" marL="0" rtl="0" algn="l">
              <a:lnSpc>
                <a:spcPct val="90000"/>
              </a:lnSpc>
              <a:spcBef>
                <a:spcPts val="0"/>
              </a:spcBef>
              <a:spcAft>
                <a:spcPts val="0"/>
              </a:spcAft>
              <a:buClr>
                <a:schemeClr val="dk1"/>
              </a:buClr>
              <a:buSzPct val="114285"/>
              <a:buFont typeface="Calibri"/>
              <a:buNone/>
            </a:pPr>
            <a:r>
              <a:t/>
            </a:r>
            <a:endParaRPr b="1" sz="1400">
              <a:solidFill>
                <a:srgbClr val="222222"/>
              </a:solidFill>
            </a:endParaRPr>
          </a:p>
        </p:txBody>
      </p:sp>
      <p:grpSp>
        <p:nvGrpSpPr>
          <p:cNvPr id="112" name="Google Shape;112;p18"/>
          <p:cNvGrpSpPr/>
          <p:nvPr/>
        </p:nvGrpSpPr>
        <p:grpSpPr>
          <a:xfrm>
            <a:off x="331470" y="420942"/>
            <a:ext cx="846286" cy="635404"/>
            <a:chOff x="7393391" y="1075612"/>
            <a:chExt cx="1128381" cy="847205"/>
          </a:xfrm>
        </p:grpSpPr>
        <p:sp>
          <p:nvSpPr>
            <p:cNvPr id="113" name="Google Shape;113;p18"/>
            <p:cNvSpPr/>
            <p:nvPr/>
          </p:nvSpPr>
          <p:spPr>
            <a:xfrm>
              <a:off x="7393391" y="1327438"/>
              <a:ext cx="675351" cy="595380"/>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chemeClr val="dk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4" name="Google Shape;114;p18"/>
            <p:cNvSpPr/>
            <p:nvPr/>
          </p:nvSpPr>
          <p:spPr>
            <a:xfrm>
              <a:off x="7971281" y="1075612"/>
              <a:ext cx="550491" cy="485307"/>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chemeClr val="dk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grpSp>
      <p:sp>
        <p:nvSpPr>
          <p:cNvPr id="115" name="Google Shape;115;p18"/>
          <p:cNvSpPr txBox="1"/>
          <p:nvPr/>
        </p:nvSpPr>
        <p:spPr>
          <a:xfrm>
            <a:off x="3709002" y="380045"/>
            <a:ext cx="4957500" cy="1145100"/>
          </a:xfrm>
          <a:prstGeom prst="rect">
            <a:avLst/>
          </a:prstGeom>
          <a:noFill/>
          <a:ln>
            <a:noFill/>
          </a:ln>
        </p:spPr>
        <p:txBody>
          <a:bodyPr anchorCtr="0" anchor="ctr" bIns="34275" lIns="68575" spcFirstLastPara="1" rIns="68575" wrap="square" tIns="34275">
            <a:normAutofit/>
          </a:bodyPr>
          <a:lstStyle/>
          <a:p>
            <a:pPr indent="-114300" lvl="0" marL="254000" marR="0" rtl="0" algn="l">
              <a:lnSpc>
                <a:spcPct val="90000"/>
              </a:lnSpc>
              <a:spcBef>
                <a:spcPts val="0"/>
              </a:spcBef>
              <a:spcAft>
                <a:spcPts val="0"/>
              </a:spcAft>
              <a:buClr>
                <a:schemeClr val="dk1"/>
              </a:buClr>
              <a:buSzPts val="800"/>
              <a:buFont typeface="Arial"/>
              <a:buNone/>
            </a:pPr>
            <a:r>
              <a:t/>
            </a:r>
            <a:endParaRPr b="0" i="0" sz="800" u="none" cap="none" strike="noStrike">
              <a:solidFill>
                <a:schemeClr val="lt1"/>
              </a:solidFill>
              <a:latin typeface="Calibri"/>
              <a:ea typeface="Calibri"/>
              <a:cs typeface="Calibri"/>
              <a:sym typeface="Calibri"/>
            </a:endParaRPr>
          </a:p>
        </p:txBody>
      </p:sp>
      <p:pic>
        <p:nvPicPr>
          <p:cNvPr descr="Logotipo&#10;&#10;Descripción generada automáticamente" id="116" name="Google Shape;116;p18"/>
          <p:cNvPicPr preferRelativeResize="0"/>
          <p:nvPr>
            <p:ph idx="1" type="body"/>
          </p:nvPr>
        </p:nvPicPr>
        <p:blipFill rotWithShape="1">
          <a:blip r:embed="rId3">
            <a:alphaModFix/>
          </a:blip>
          <a:srcRect b="0" l="0" r="0" t="0"/>
          <a:stretch/>
        </p:blipFill>
        <p:spPr>
          <a:xfrm>
            <a:off x="7851983" y="4518514"/>
            <a:ext cx="1022100" cy="360300"/>
          </a:xfrm>
          <a:prstGeom prst="rect">
            <a:avLst/>
          </a:prstGeom>
          <a:noFill/>
          <a:ln>
            <a:noFill/>
          </a:ln>
        </p:spPr>
      </p:pic>
      <p:sp>
        <p:nvSpPr>
          <p:cNvPr id="117" name="Google Shape;117;p18"/>
          <p:cNvSpPr txBox="1"/>
          <p:nvPr/>
        </p:nvSpPr>
        <p:spPr>
          <a:xfrm>
            <a:off x="3028950" y="3663655"/>
            <a:ext cx="5391300" cy="969000"/>
          </a:xfrm>
          <a:prstGeom prst="rect">
            <a:avLst/>
          </a:prstGeom>
          <a:noFill/>
          <a:ln>
            <a:noFill/>
          </a:ln>
        </p:spPr>
        <p:txBody>
          <a:bodyPr anchorCtr="0" anchor="t" bIns="34275" lIns="68575" spcFirstLastPara="1" rIns="68575" wrap="square" tIns="34275">
            <a:normAutofit/>
          </a:bodyPr>
          <a:lstStyle/>
          <a:p>
            <a:pPr indent="76200" lvl="0" marL="0" marR="0" rtl="0" algn="l">
              <a:lnSpc>
                <a:spcPct val="90000"/>
              </a:lnSpc>
              <a:spcBef>
                <a:spcPts val="0"/>
              </a:spcBef>
              <a:spcAft>
                <a:spcPts val="0"/>
              </a:spcAft>
              <a:buClr>
                <a:schemeClr val="dk1"/>
              </a:buClr>
              <a:buSzPts val="1300"/>
              <a:buFont typeface="Arial"/>
              <a:buNone/>
            </a:pPr>
            <a:r>
              <a:t/>
            </a:r>
            <a:endParaRPr b="0" i="0" sz="1300" u="none" cap="none" strike="noStrik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1" name="Shape 121"/>
        <p:cNvGrpSpPr/>
        <p:nvPr/>
      </p:nvGrpSpPr>
      <p:grpSpPr>
        <a:xfrm>
          <a:off x="0" y="0"/>
          <a:ext cx="0" cy="0"/>
          <a:chOff x="0" y="0"/>
          <a:chExt cx="0" cy="0"/>
        </a:xfrm>
      </p:grpSpPr>
      <p:sp>
        <p:nvSpPr>
          <p:cNvPr id="122" name="Google Shape;122;p19"/>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23" name="Google Shape;123;p19"/>
          <p:cNvSpPr/>
          <p:nvPr/>
        </p:nvSpPr>
        <p:spPr>
          <a:xfrm>
            <a:off x="3536343" y="0"/>
            <a:ext cx="5607658" cy="5143500"/>
          </a:xfrm>
          <a:custGeom>
            <a:rect b="b" l="l" r="r" t="t"/>
            <a:pathLst>
              <a:path extrusionOk="0" h="6858000" w="7476877">
                <a:moveTo>
                  <a:pt x="637332" y="4332728"/>
                </a:moveTo>
                <a:cubicBezTo>
                  <a:pt x="637332" y="4332728"/>
                  <a:pt x="637332" y="4332728"/>
                  <a:pt x="1576347" y="4332728"/>
                </a:cubicBezTo>
                <a:cubicBezTo>
                  <a:pt x="1635163" y="4332728"/>
                  <a:pt x="1691949" y="4365681"/>
                  <a:pt x="1720345" y="4419228"/>
                </a:cubicBezTo>
                <a:cubicBezTo>
                  <a:pt x="1720345" y="4419228"/>
                  <a:pt x="1720345" y="4419228"/>
                  <a:pt x="2190864" y="5245095"/>
                </a:cubicBezTo>
                <a:cubicBezTo>
                  <a:pt x="2221287" y="5296583"/>
                  <a:pt x="2221287" y="5362488"/>
                  <a:pt x="2190864" y="5413976"/>
                </a:cubicBezTo>
                <a:cubicBezTo>
                  <a:pt x="2190864" y="5413976"/>
                  <a:pt x="2190864" y="5413976"/>
                  <a:pt x="1720345" y="6239844"/>
                </a:cubicBezTo>
                <a:cubicBezTo>
                  <a:pt x="1691949" y="6293391"/>
                  <a:pt x="1635163" y="6326343"/>
                  <a:pt x="1576347" y="6326343"/>
                </a:cubicBezTo>
                <a:cubicBezTo>
                  <a:pt x="1576347" y="6326343"/>
                  <a:pt x="1576347" y="6326343"/>
                  <a:pt x="637332" y="6326343"/>
                </a:cubicBezTo>
                <a:cubicBezTo>
                  <a:pt x="576490" y="6326343"/>
                  <a:pt x="521732" y="6293391"/>
                  <a:pt x="491309" y="6239844"/>
                </a:cubicBezTo>
                <a:cubicBezTo>
                  <a:pt x="491309" y="6239844"/>
                  <a:pt x="491309" y="6239844"/>
                  <a:pt x="22817" y="5413976"/>
                </a:cubicBezTo>
                <a:cubicBezTo>
                  <a:pt x="-7605" y="5362488"/>
                  <a:pt x="-7605" y="5296583"/>
                  <a:pt x="22817" y="5245095"/>
                </a:cubicBezTo>
                <a:cubicBezTo>
                  <a:pt x="22817" y="5245095"/>
                  <a:pt x="22817" y="5245095"/>
                  <a:pt x="491309" y="4419228"/>
                </a:cubicBezTo>
                <a:cubicBezTo>
                  <a:pt x="521732" y="4365681"/>
                  <a:pt x="576490" y="4332728"/>
                  <a:pt x="637332" y="4332728"/>
                </a:cubicBezTo>
                <a:close/>
                <a:moveTo>
                  <a:pt x="3853980" y="0"/>
                </a:moveTo>
                <a:lnTo>
                  <a:pt x="5043644" y="0"/>
                </a:lnTo>
                <a:lnTo>
                  <a:pt x="5083740" y="70378"/>
                </a:lnTo>
                <a:cubicBezTo>
                  <a:pt x="5127533" y="147245"/>
                  <a:pt x="5174639" y="229925"/>
                  <a:pt x="5225307" y="318859"/>
                </a:cubicBezTo>
                <a:cubicBezTo>
                  <a:pt x="5271897" y="397715"/>
                  <a:pt x="5271897" y="498649"/>
                  <a:pt x="5225307" y="577503"/>
                </a:cubicBezTo>
                <a:cubicBezTo>
                  <a:pt x="5225307" y="577503"/>
                  <a:pt x="5225307" y="577503"/>
                  <a:pt x="4504695" y="1842337"/>
                </a:cubicBezTo>
                <a:cubicBezTo>
                  <a:pt x="4461209" y="1924345"/>
                  <a:pt x="4374239" y="1974811"/>
                  <a:pt x="4284162" y="1974811"/>
                </a:cubicBezTo>
                <a:cubicBezTo>
                  <a:pt x="4284162" y="1974811"/>
                  <a:pt x="4284162" y="1974811"/>
                  <a:pt x="2846045" y="1974811"/>
                </a:cubicBezTo>
                <a:cubicBezTo>
                  <a:pt x="2822750" y="1974811"/>
                  <a:pt x="2800035" y="1971656"/>
                  <a:pt x="2778342" y="1965645"/>
                </a:cubicBezTo>
                <a:lnTo>
                  <a:pt x="2731777" y="1945746"/>
                </a:lnTo>
                <a:lnTo>
                  <a:pt x="2760233" y="1895581"/>
                </a:lnTo>
                <a:cubicBezTo>
                  <a:pt x="3017539" y="1441999"/>
                  <a:pt x="3346890" y="861413"/>
                  <a:pt x="3768459" y="118263"/>
                </a:cubicBezTo>
                <a:cubicBezTo>
                  <a:pt x="3784101" y="90729"/>
                  <a:pt x="3801308" y="64519"/>
                  <a:pt x="3819932" y="39732"/>
                </a:cubicBezTo>
                <a:close/>
                <a:moveTo>
                  <a:pt x="1880237" y="0"/>
                </a:moveTo>
                <a:lnTo>
                  <a:pt x="2102124" y="0"/>
                </a:lnTo>
                <a:lnTo>
                  <a:pt x="2086946" y="26756"/>
                </a:lnTo>
                <a:cubicBezTo>
                  <a:pt x="1911773" y="335552"/>
                  <a:pt x="1911773" y="335552"/>
                  <a:pt x="1911773" y="335552"/>
                </a:cubicBezTo>
                <a:cubicBezTo>
                  <a:pt x="1865182" y="414408"/>
                  <a:pt x="1865182" y="515344"/>
                  <a:pt x="1911773" y="594199"/>
                </a:cubicBezTo>
                <a:cubicBezTo>
                  <a:pt x="2629280" y="1859030"/>
                  <a:pt x="2629280" y="1859030"/>
                  <a:pt x="2629280" y="1859030"/>
                </a:cubicBezTo>
                <a:cubicBezTo>
                  <a:pt x="2652576" y="1900035"/>
                  <a:pt x="2685189" y="1933154"/>
                  <a:pt x="2723627" y="1956020"/>
                </a:cubicBezTo>
                <a:lnTo>
                  <a:pt x="2734544" y="1960685"/>
                </a:lnTo>
                <a:lnTo>
                  <a:pt x="2676021" y="2063851"/>
                </a:lnTo>
                <a:lnTo>
                  <a:pt x="2632495" y="2140578"/>
                </a:lnTo>
                <a:lnTo>
                  <a:pt x="2677641" y="2159871"/>
                </a:lnTo>
                <a:cubicBezTo>
                  <a:pt x="2702113" y="2166652"/>
                  <a:pt x="2727732" y="2170210"/>
                  <a:pt x="2754009" y="2170210"/>
                </a:cubicBezTo>
                <a:cubicBezTo>
                  <a:pt x="4376198" y="2170210"/>
                  <a:pt x="4376198" y="2170210"/>
                  <a:pt x="4376198" y="2170210"/>
                </a:cubicBezTo>
                <a:cubicBezTo>
                  <a:pt x="4477805" y="2170210"/>
                  <a:pt x="4575904" y="2113286"/>
                  <a:pt x="4624956" y="2020780"/>
                </a:cubicBezTo>
                <a:cubicBezTo>
                  <a:pt x="5437803" y="594055"/>
                  <a:pt x="5437803" y="594055"/>
                  <a:pt x="5437803" y="594055"/>
                </a:cubicBezTo>
                <a:cubicBezTo>
                  <a:pt x="5490358" y="505109"/>
                  <a:pt x="5490358" y="391256"/>
                  <a:pt x="5437803" y="302307"/>
                </a:cubicBezTo>
                <a:cubicBezTo>
                  <a:pt x="5387000" y="213137"/>
                  <a:pt x="5339373" y="129540"/>
                  <a:pt x="5294722" y="51168"/>
                </a:cubicBezTo>
                <a:lnTo>
                  <a:pt x="5265570" y="0"/>
                </a:lnTo>
                <a:lnTo>
                  <a:pt x="7476877" y="0"/>
                </a:lnTo>
                <a:lnTo>
                  <a:pt x="7476877" y="6858000"/>
                </a:lnTo>
                <a:lnTo>
                  <a:pt x="3343303" y="6858000"/>
                </a:lnTo>
                <a:lnTo>
                  <a:pt x="3297958" y="6778065"/>
                </a:lnTo>
                <a:cubicBezTo>
                  <a:pt x="3015657" y="6280421"/>
                  <a:pt x="2563976" y="5484189"/>
                  <a:pt x="1841286" y="4210218"/>
                </a:cubicBezTo>
                <a:cubicBezTo>
                  <a:pt x="1716144" y="3998418"/>
                  <a:pt x="1716144" y="3727316"/>
                  <a:pt x="1841286" y="3515516"/>
                </a:cubicBezTo>
                <a:cubicBezTo>
                  <a:pt x="1841286" y="3515516"/>
                  <a:pt x="1841286" y="3515516"/>
                  <a:pt x="2556859" y="2254092"/>
                </a:cubicBezTo>
                <a:lnTo>
                  <a:pt x="2617166" y="2147787"/>
                </a:lnTo>
                <a:lnTo>
                  <a:pt x="2615044" y="2146880"/>
                </a:lnTo>
                <a:cubicBezTo>
                  <a:pt x="2571686" y="2121084"/>
                  <a:pt x="2534897" y="2083728"/>
                  <a:pt x="2508620" y="2037473"/>
                </a:cubicBezTo>
                <a:cubicBezTo>
                  <a:pt x="2508620" y="2037473"/>
                  <a:pt x="2508620" y="2037473"/>
                  <a:pt x="1699276" y="610749"/>
                </a:cubicBezTo>
                <a:cubicBezTo>
                  <a:pt x="1646720" y="521803"/>
                  <a:pt x="1646720" y="407950"/>
                  <a:pt x="1699276" y="319000"/>
                </a:cubicBezTo>
                <a:cubicBezTo>
                  <a:pt x="1699276" y="319000"/>
                  <a:pt x="1699276" y="319000"/>
                  <a:pt x="1843322" y="65075"/>
                </a:cubicBezTo>
                <a:close/>
              </a:path>
            </a:pathLst>
          </a:custGeom>
          <a:solidFill>
            <a:srgbClr val="7F7F7F">
              <a:alpha val="1294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24" name="Google Shape;124;p19"/>
          <p:cNvSpPr/>
          <p:nvPr>
            <p:ph type="title"/>
          </p:nvPr>
        </p:nvSpPr>
        <p:spPr>
          <a:xfrm>
            <a:off x="527226" y="-35613"/>
            <a:ext cx="7784700" cy="4332000"/>
          </a:xfrm>
          <a:prstGeom prst="ellipse">
            <a:avLst/>
          </a:prstGeom>
          <a:noFill/>
          <a:ln>
            <a:noFill/>
          </a:ln>
        </p:spPr>
        <p:txBody>
          <a:bodyPr anchorCtr="0" anchor="t" bIns="34275" lIns="68575" spcFirstLastPara="1" rIns="68575" wrap="square" tIns="34275">
            <a:noAutofit/>
          </a:bodyPr>
          <a:lstStyle/>
          <a:p>
            <a:pPr indent="0" lvl="0" marL="0" rtl="0" algn="l">
              <a:lnSpc>
                <a:spcPct val="115000"/>
              </a:lnSpc>
              <a:spcBef>
                <a:spcPts val="0"/>
              </a:spcBef>
              <a:spcAft>
                <a:spcPts val="0"/>
              </a:spcAft>
              <a:buClr>
                <a:schemeClr val="dk1"/>
              </a:buClr>
              <a:buSzPts val="500"/>
              <a:buFont typeface="Arial"/>
              <a:buNone/>
            </a:pPr>
            <a:r>
              <a:rPr b="1" lang="it" sz="1400"/>
              <a:t>I dati personali devono essere:</a:t>
            </a:r>
            <a:endParaRPr b="1" sz="1400"/>
          </a:p>
          <a:p>
            <a:pPr indent="-241300" lvl="0" marL="342900" rtl="0" algn="l">
              <a:lnSpc>
                <a:spcPct val="100000"/>
              </a:lnSpc>
              <a:spcBef>
                <a:spcPts val="0"/>
              </a:spcBef>
              <a:spcAft>
                <a:spcPts val="0"/>
              </a:spcAft>
              <a:buSzPts val="1200"/>
              <a:buFont typeface="Arial"/>
              <a:buChar char="•"/>
            </a:pPr>
            <a:r>
              <a:rPr lang="it" sz="1200"/>
              <a:t>Trattati legalmente identificando una delle basi legali per farlo,</a:t>
            </a:r>
            <a:endParaRPr sz="1200"/>
          </a:p>
          <a:p>
            <a:pPr indent="-241300" lvl="0" marL="342900" rtl="0" algn="l">
              <a:lnSpc>
                <a:spcPct val="100000"/>
              </a:lnSpc>
              <a:spcBef>
                <a:spcPts val="0"/>
              </a:spcBef>
              <a:spcAft>
                <a:spcPts val="0"/>
              </a:spcAft>
              <a:buSzPts val="1200"/>
              <a:buFont typeface="Arial"/>
              <a:buChar char="•"/>
            </a:pPr>
            <a:r>
              <a:rPr lang="it" sz="1200"/>
              <a:t>gestiti in modo equo e appropriato e</a:t>
            </a:r>
            <a:endParaRPr sz="1200"/>
          </a:p>
          <a:p>
            <a:pPr indent="-241300" lvl="0" marL="342900" rtl="0" algn="l">
              <a:lnSpc>
                <a:spcPct val="100000"/>
              </a:lnSpc>
              <a:spcBef>
                <a:spcPts val="0"/>
              </a:spcBef>
              <a:spcAft>
                <a:spcPts val="0"/>
              </a:spcAft>
              <a:buSzPts val="1200"/>
              <a:buFont typeface="Arial"/>
              <a:buChar char="•"/>
            </a:pPr>
            <a:r>
              <a:rPr lang="it" sz="1200"/>
              <a:t>Gestito in modo trasparente</a:t>
            </a:r>
            <a:endParaRPr sz="1200"/>
          </a:p>
          <a:p>
            <a:pPr indent="0" lvl="0" marL="0" rtl="0" algn="l">
              <a:lnSpc>
                <a:spcPct val="115000"/>
              </a:lnSpc>
              <a:spcBef>
                <a:spcPts val="0"/>
              </a:spcBef>
              <a:spcAft>
                <a:spcPts val="0"/>
              </a:spcAft>
              <a:buSzPts val="1200"/>
              <a:buNone/>
            </a:pPr>
            <a:r>
              <a:t/>
            </a:r>
            <a:endParaRPr sz="1200"/>
          </a:p>
          <a:p>
            <a:pPr indent="0" lvl="0" marL="0" rtl="0" algn="l">
              <a:lnSpc>
                <a:spcPct val="115000"/>
              </a:lnSpc>
              <a:spcBef>
                <a:spcPts val="0"/>
              </a:spcBef>
              <a:spcAft>
                <a:spcPts val="0"/>
              </a:spcAft>
              <a:buSzPts val="1200"/>
              <a:buNone/>
            </a:pPr>
            <a:r>
              <a:rPr b="1" lang="it" sz="1400"/>
              <a:t>Limitazione dello scopo</a:t>
            </a:r>
            <a:endParaRPr b="1" sz="1400"/>
          </a:p>
          <a:p>
            <a:pPr indent="0" lvl="0" marL="0" rtl="0" algn="l">
              <a:lnSpc>
                <a:spcPct val="100000"/>
              </a:lnSpc>
              <a:spcBef>
                <a:spcPts val="0"/>
              </a:spcBef>
              <a:spcAft>
                <a:spcPts val="0"/>
              </a:spcAft>
              <a:buSzPts val="1200"/>
              <a:buNone/>
            </a:pPr>
            <a:r>
              <a:rPr lang="it" sz="1200"/>
              <a:t>Dovete trattare i dati personali delle persone per l'esatto scopo lecito o deciso al momento della raccolta.</a:t>
            </a:r>
            <a:endParaRPr sz="1200"/>
          </a:p>
          <a:p>
            <a:pPr indent="0" lvl="0" marL="342900" rtl="0" algn="l">
              <a:lnSpc>
                <a:spcPct val="100000"/>
              </a:lnSpc>
              <a:spcBef>
                <a:spcPts val="0"/>
              </a:spcBef>
              <a:spcAft>
                <a:spcPts val="0"/>
              </a:spcAft>
              <a:buSzPts val="1200"/>
              <a:buNone/>
            </a:pPr>
            <a:r>
              <a:t/>
            </a:r>
            <a:endParaRPr sz="1200"/>
          </a:p>
          <a:p>
            <a:pPr indent="0" lvl="0" marL="0" rtl="0" algn="l">
              <a:lnSpc>
                <a:spcPct val="100000"/>
              </a:lnSpc>
              <a:spcBef>
                <a:spcPts val="0"/>
              </a:spcBef>
              <a:spcAft>
                <a:spcPts val="0"/>
              </a:spcAft>
              <a:buSzPts val="1200"/>
              <a:buNone/>
            </a:pPr>
            <a:r>
              <a:rPr lang="it" sz="1200"/>
              <a:t>Ecco come Twitter soddisfa questo requisito nel suo trattamento dei dati.</a:t>
            </a:r>
            <a:endParaRPr sz="1200"/>
          </a:p>
          <a:p>
            <a:pPr indent="0" lvl="0" marL="0" rtl="0" algn="l">
              <a:lnSpc>
                <a:spcPct val="100000"/>
              </a:lnSpc>
              <a:spcBef>
                <a:spcPts val="0"/>
              </a:spcBef>
              <a:spcAft>
                <a:spcPts val="0"/>
              </a:spcAft>
              <a:buSzPts val="1200"/>
              <a:buNone/>
            </a:pPr>
            <a:r>
              <a:rPr lang="it" sz="1200"/>
              <a:t>Addendum:</a:t>
            </a:r>
            <a:endParaRPr sz="1200"/>
          </a:p>
          <a:p>
            <a:pPr indent="0" lvl="0" marL="342900" rtl="0" algn="l">
              <a:lnSpc>
                <a:spcPct val="100000"/>
              </a:lnSpc>
              <a:spcBef>
                <a:spcPts val="0"/>
              </a:spcBef>
              <a:spcAft>
                <a:spcPts val="0"/>
              </a:spcAft>
              <a:buSzPts val="1200"/>
              <a:buNone/>
            </a:pPr>
            <a:r>
              <a:t/>
            </a:r>
            <a:endParaRPr sz="1200"/>
          </a:p>
          <a:p>
            <a:pPr indent="0" lvl="0" marL="342900" rtl="0" algn="l">
              <a:lnSpc>
                <a:spcPct val="100000"/>
              </a:lnSpc>
              <a:spcBef>
                <a:spcPts val="0"/>
              </a:spcBef>
              <a:spcAft>
                <a:spcPts val="0"/>
              </a:spcAft>
              <a:buSzPts val="1200"/>
              <a:buNone/>
            </a:pPr>
            <a:r>
              <a:rPr lang="it" sz="1200">
                <a:latin typeface="Courier New"/>
                <a:ea typeface="Courier New"/>
                <a:cs typeface="Courier New"/>
                <a:sym typeface="Courier New"/>
              </a:rPr>
              <a:t>Twitter non conserverà, utilizzerà o divulgherà i vostri Dati per alcuno scopo</a:t>
            </a:r>
            <a:endParaRPr sz="1200">
              <a:latin typeface="Courier New"/>
              <a:ea typeface="Courier New"/>
              <a:cs typeface="Courier New"/>
              <a:sym typeface="Courier New"/>
            </a:endParaRPr>
          </a:p>
          <a:p>
            <a:pPr indent="0" lvl="0" marL="342900" rtl="0" algn="l">
              <a:lnSpc>
                <a:spcPct val="100000"/>
              </a:lnSpc>
              <a:spcBef>
                <a:spcPts val="0"/>
              </a:spcBef>
              <a:spcAft>
                <a:spcPts val="0"/>
              </a:spcAft>
              <a:buSzPts val="1200"/>
              <a:buNone/>
            </a:pPr>
            <a:r>
              <a:rPr lang="it" sz="1200">
                <a:latin typeface="Courier New"/>
                <a:ea typeface="Courier New"/>
                <a:cs typeface="Courier New"/>
                <a:sym typeface="Courier New"/>
              </a:rPr>
              <a:t>se non per lo scopo specifico di eseguire i servizi specificati nel presente DPA o in qualsiasi altro accordo tra Lei e Twitter;</a:t>
            </a:r>
            <a:endParaRPr sz="1100"/>
          </a:p>
        </p:txBody>
      </p:sp>
      <p:grpSp>
        <p:nvGrpSpPr>
          <p:cNvPr id="125" name="Google Shape;125;p19"/>
          <p:cNvGrpSpPr/>
          <p:nvPr/>
        </p:nvGrpSpPr>
        <p:grpSpPr>
          <a:xfrm>
            <a:off x="331470" y="420942"/>
            <a:ext cx="846286" cy="635404"/>
            <a:chOff x="7393391" y="1075612"/>
            <a:chExt cx="1128381" cy="847205"/>
          </a:xfrm>
        </p:grpSpPr>
        <p:sp>
          <p:nvSpPr>
            <p:cNvPr id="126" name="Google Shape;126;p19"/>
            <p:cNvSpPr/>
            <p:nvPr/>
          </p:nvSpPr>
          <p:spPr>
            <a:xfrm>
              <a:off x="7393391" y="1327438"/>
              <a:ext cx="675351" cy="595380"/>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chemeClr val="dk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7" name="Google Shape;127;p19"/>
            <p:cNvSpPr/>
            <p:nvPr/>
          </p:nvSpPr>
          <p:spPr>
            <a:xfrm>
              <a:off x="7971281" y="1075612"/>
              <a:ext cx="550491" cy="485307"/>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chemeClr val="dk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grpSp>
      <p:pic>
        <p:nvPicPr>
          <p:cNvPr descr="Logotipo&#10;&#10;Descripción generada automáticamente" id="128" name="Google Shape;128;p19"/>
          <p:cNvPicPr preferRelativeResize="0"/>
          <p:nvPr>
            <p:ph idx="1" type="body"/>
          </p:nvPr>
        </p:nvPicPr>
        <p:blipFill rotWithShape="1">
          <a:blip r:embed="rId3">
            <a:alphaModFix/>
          </a:blip>
          <a:srcRect b="0" l="0" r="0" t="0"/>
          <a:stretch/>
        </p:blipFill>
        <p:spPr>
          <a:xfrm>
            <a:off x="7851983" y="4518514"/>
            <a:ext cx="1022100" cy="3603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2" name="Shape 132"/>
        <p:cNvGrpSpPr/>
        <p:nvPr/>
      </p:nvGrpSpPr>
      <p:grpSpPr>
        <a:xfrm>
          <a:off x="0" y="0"/>
          <a:ext cx="0" cy="0"/>
          <a:chOff x="0" y="0"/>
          <a:chExt cx="0" cy="0"/>
        </a:xfrm>
      </p:grpSpPr>
      <p:sp>
        <p:nvSpPr>
          <p:cNvPr id="133" name="Google Shape;133;p20"/>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34" name="Google Shape;134;p20"/>
          <p:cNvSpPr/>
          <p:nvPr/>
        </p:nvSpPr>
        <p:spPr>
          <a:xfrm>
            <a:off x="3536343" y="0"/>
            <a:ext cx="5607658" cy="5143500"/>
          </a:xfrm>
          <a:custGeom>
            <a:rect b="b" l="l" r="r" t="t"/>
            <a:pathLst>
              <a:path extrusionOk="0" h="6858000" w="7476877">
                <a:moveTo>
                  <a:pt x="637332" y="4332728"/>
                </a:moveTo>
                <a:cubicBezTo>
                  <a:pt x="637332" y="4332728"/>
                  <a:pt x="637332" y="4332728"/>
                  <a:pt x="1576347" y="4332728"/>
                </a:cubicBezTo>
                <a:cubicBezTo>
                  <a:pt x="1635163" y="4332728"/>
                  <a:pt x="1691949" y="4365681"/>
                  <a:pt x="1720345" y="4419228"/>
                </a:cubicBezTo>
                <a:cubicBezTo>
                  <a:pt x="1720345" y="4419228"/>
                  <a:pt x="1720345" y="4419228"/>
                  <a:pt x="2190864" y="5245095"/>
                </a:cubicBezTo>
                <a:cubicBezTo>
                  <a:pt x="2221287" y="5296583"/>
                  <a:pt x="2221287" y="5362488"/>
                  <a:pt x="2190864" y="5413976"/>
                </a:cubicBezTo>
                <a:cubicBezTo>
                  <a:pt x="2190864" y="5413976"/>
                  <a:pt x="2190864" y="5413976"/>
                  <a:pt x="1720345" y="6239844"/>
                </a:cubicBezTo>
                <a:cubicBezTo>
                  <a:pt x="1691949" y="6293391"/>
                  <a:pt x="1635163" y="6326343"/>
                  <a:pt x="1576347" y="6326343"/>
                </a:cubicBezTo>
                <a:cubicBezTo>
                  <a:pt x="1576347" y="6326343"/>
                  <a:pt x="1576347" y="6326343"/>
                  <a:pt x="637332" y="6326343"/>
                </a:cubicBezTo>
                <a:cubicBezTo>
                  <a:pt x="576490" y="6326343"/>
                  <a:pt x="521732" y="6293391"/>
                  <a:pt x="491309" y="6239844"/>
                </a:cubicBezTo>
                <a:cubicBezTo>
                  <a:pt x="491309" y="6239844"/>
                  <a:pt x="491309" y="6239844"/>
                  <a:pt x="22817" y="5413976"/>
                </a:cubicBezTo>
                <a:cubicBezTo>
                  <a:pt x="-7605" y="5362488"/>
                  <a:pt x="-7605" y="5296583"/>
                  <a:pt x="22817" y="5245095"/>
                </a:cubicBezTo>
                <a:cubicBezTo>
                  <a:pt x="22817" y="5245095"/>
                  <a:pt x="22817" y="5245095"/>
                  <a:pt x="491309" y="4419228"/>
                </a:cubicBezTo>
                <a:cubicBezTo>
                  <a:pt x="521732" y="4365681"/>
                  <a:pt x="576490" y="4332728"/>
                  <a:pt x="637332" y="4332728"/>
                </a:cubicBezTo>
                <a:close/>
                <a:moveTo>
                  <a:pt x="3853980" y="0"/>
                </a:moveTo>
                <a:lnTo>
                  <a:pt x="5043644" y="0"/>
                </a:lnTo>
                <a:lnTo>
                  <a:pt x="5083740" y="70378"/>
                </a:lnTo>
                <a:cubicBezTo>
                  <a:pt x="5127533" y="147245"/>
                  <a:pt x="5174639" y="229925"/>
                  <a:pt x="5225307" y="318859"/>
                </a:cubicBezTo>
                <a:cubicBezTo>
                  <a:pt x="5271897" y="397715"/>
                  <a:pt x="5271897" y="498649"/>
                  <a:pt x="5225307" y="577503"/>
                </a:cubicBezTo>
                <a:cubicBezTo>
                  <a:pt x="5225307" y="577503"/>
                  <a:pt x="5225307" y="577503"/>
                  <a:pt x="4504695" y="1842337"/>
                </a:cubicBezTo>
                <a:cubicBezTo>
                  <a:pt x="4461209" y="1924345"/>
                  <a:pt x="4374239" y="1974811"/>
                  <a:pt x="4284162" y="1974811"/>
                </a:cubicBezTo>
                <a:cubicBezTo>
                  <a:pt x="4284162" y="1974811"/>
                  <a:pt x="4284162" y="1974811"/>
                  <a:pt x="2846045" y="1974811"/>
                </a:cubicBezTo>
                <a:cubicBezTo>
                  <a:pt x="2822750" y="1974811"/>
                  <a:pt x="2800035" y="1971656"/>
                  <a:pt x="2778342" y="1965645"/>
                </a:cubicBezTo>
                <a:lnTo>
                  <a:pt x="2731777" y="1945746"/>
                </a:lnTo>
                <a:lnTo>
                  <a:pt x="2760233" y="1895581"/>
                </a:lnTo>
                <a:cubicBezTo>
                  <a:pt x="3017539" y="1441999"/>
                  <a:pt x="3346890" y="861413"/>
                  <a:pt x="3768459" y="118263"/>
                </a:cubicBezTo>
                <a:cubicBezTo>
                  <a:pt x="3784101" y="90729"/>
                  <a:pt x="3801308" y="64519"/>
                  <a:pt x="3819932" y="39732"/>
                </a:cubicBezTo>
                <a:close/>
                <a:moveTo>
                  <a:pt x="1880237" y="0"/>
                </a:moveTo>
                <a:lnTo>
                  <a:pt x="2102124" y="0"/>
                </a:lnTo>
                <a:lnTo>
                  <a:pt x="2086946" y="26756"/>
                </a:lnTo>
                <a:cubicBezTo>
                  <a:pt x="1911773" y="335552"/>
                  <a:pt x="1911773" y="335552"/>
                  <a:pt x="1911773" y="335552"/>
                </a:cubicBezTo>
                <a:cubicBezTo>
                  <a:pt x="1865182" y="414408"/>
                  <a:pt x="1865182" y="515344"/>
                  <a:pt x="1911773" y="594199"/>
                </a:cubicBezTo>
                <a:cubicBezTo>
                  <a:pt x="2629280" y="1859030"/>
                  <a:pt x="2629280" y="1859030"/>
                  <a:pt x="2629280" y="1859030"/>
                </a:cubicBezTo>
                <a:cubicBezTo>
                  <a:pt x="2652576" y="1900035"/>
                  <a:pt x="2685189" y="1933154"/>
                  <a:pt x="2723627" y="1956020"/>
                </a:cubicBezTo>
                <a:lnTo>
                  <a:pt x="2734544" y="1960685"/>
                </a:lnTo>
                <a:lnTo>
                  <a:pt x="2676021" y="2063851"/>
                </a:lnTo>
                <a:lnTo>
                  <a:pt x="2632495" y="2140578"/>
                </a:lnTo>
                <a:lnTo>
                  <a:pt x="2677641" y="2159871"/>
                </a:lnTo>
                <a:cubicBezTo>
                  <a:pt x="2702113" y="2166652"/>
                  <a:pt x="2727732" y="2170210"/>
                  <a:pt x="2754009" y="2170210"/>
                </a:cubicBezTo>
                <a:cubicBezTo>
                  <a:pt x="4376198" y="2170210"/>
                  <a:pt x="4376198" y="2170210"/>
                  <a:pt x="4376198" y="2170210"/>
                </a:cubicBezTo>
                <a:cubicBezTo>
                  <a:pt x="4477805" y="2170210"/>
                  <a:pt x="4575904" y="2113286"/>
                  <a:pt x="4624956" y="2020780"/>
                </a:cubicBezTo>
                <a:cubicBezTo>
                  <a:pt x="5437803" y="594055"/>
                  <a:pt x="5437803" y="594055"/>
                  <a:pt x="5437803" y="594055"/>
                </a:cubicBezTo>
                <a:cubicBezTo>
                  <a:pt x="5490358" y="505109"/>
                  <a:pt x="5490358" y="391256"/>
                  <a:pt x="5437803" y="302307"/>
                </a:cubicBezTo>
                <a:cubicBezTo>
                  <a:pt x="5387000" y="213137"/>
                  <a:pt x="5339373" y="129540"/>
                  <a:pt x="5294722" y="51168"/>
                </a:cubicBezTo>
                <a:lnTo>
                  <a:pt x="5265570" y="0"/>
                </a:lnTo>
                <a:lnTo>
                  <a:pt x="7476877" y="0"/>
                </a:lnTo>
                <a:lnTo>
                  <a:pt x="7476877" y="6858000"/>
                </a:lnTo>
                <a:lnTo>
                  <a:pt x="3343303" y="6858000"/>
                </a:lnTo>
                <a:lnTo>
                  <a:pt x="3297958" y="6778065"/>
                </a:lnTo>
                <a:cubicBezTo>
                  <a:pt x="3015657" y="6280421"/>
                  <a:pt x="2563976" y="5484189"/>
                  <a:pt x="1841286" y="4210218"/>
                </a:cubicBezTo>
                <a:cubicBezTo>
                  <a:pt x="1716144" y="3998418"/>
                  <a:pt x="1716144" y="3727316"/>
                  <a:pt x="1841286" y="3515516"/>
                </a:cubicBezTo>
                <a:cubicBezTo>
                  <a:pt x="1841286" y="3515516"/>
                  <a:pt x="1841286" y="3515516"/>
                  <a:pt x="2556859" y="2254092"/>
                </a:cubicBezTo>
                <a:lnTo>
                  <a:pt x="2617166" y="2147787"/>
                </a:lnTo>
                <a:lnTo>
                  <a:pt x="2615044" y="2146880"/>
                </a:lnTo>
                <a:cubicBezTo>
                  <a:pt x="2571686" y="2121084"/>
                  <a:pt x="2534897" y="2083728"/>
                  <a:pt x="2508620" y="2037473"/>
                </a:cubicBezTo>
                <a:cubicBezTo>
                  <a:pt x="2508620" y="2037473"/>
                  <a:pt x="2508620" y="2037473"/>
                  <a:pt x="1699276" y="610749"/>
                </a:cubicBezTo>
                <a:cubicBezTo>
                  <a:pt x="1646720" y="521803"/>
                  <a:pt x="1646720" y="407950"/>
                  <a:pt x="1699276" y="319000"/>
                </a:cubicBezTo>
                <a:cubicBezTo>
                  <a:pt x="1699276" y="319000"/>
                  <a:pt x="1699276" y="319000"/>
                  <a:pt x="1843322" y="65075"/>
                </a:cubicBezTo>
                <a:close/>
              </a:path>
            </a:pathLst>
          </a:custGeom>
          <a:solidFill>
            <a:srgbClr val="7F7F7F">
              <a:alpha val="1294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35" name="Google Shape;135;p20"/>
          <p:cNvSpPr/>
          <p:nvPr>
            <p:ph type="title"/>
          </p:nvPr>
        </p:nvSpPr>
        <p:spPr>
          <a:xfrm>
            <a:off x="254011" y="5"/>
            <a:ext cx="7891500" cy="4476900"/>
          </a:xfrm>
          <a:prstGeom prst="ellipse">
            <a:avLst/>
          </a:prstGeom>
          <a:noFill/>
          <a:ln>
            <a:noFill/>
          </a:ln>
        </p:spPr>
        <p:txBody>
          <a:bodyPr anchorCtr="0" anchor="t" bIns="34275" lIns="68575" spcFirstLastPara="1" rIns="68575" wrap="square" tIns="34275">
            <a:noAutofit/>
          </a:bodyPr>
          <a:lstStyle/>
          <a:p>
            <a:pPr indent="0" lvl="0" marL="0" rtl="0" algn="l">
              <a:lnSpc>
                <a:spcPct val="100000"/>
              </a:lnSpc>
              <a:spcBef>
                <a:spcPts val="0"/>
              </a:spcBef>
              <a:spcAft>
                <a:spcPts val="0"/>
              </a:spcAft>
              <a:buClr>
                <a:schemeClr val="dk1"/>
              </a:buClr>
              <a:buSzPts val="600"/>
              <a:buFont typeface="Arial"/>
              <a:buNone/>
            </a:pPr>
            <a:r>
              <a:rPr b="1" lang="it" sz="1300"/>
              <a:t>Minimizzazione dei dati</a:t>
            </a:r>
            <a:endParaRPr b="1" sz="1300"/>
          </a:p>
          <a:p>
            <a:pPr indent="0" lvl="0" marL="0" rtl="0" algn="l">
              <a:lnSpc>
                <a:spcPct val="100000"/>
              </a:lnSpc>
              <a:spcBef>
                <a:spcPts val="0"/>
              </a:spcBef>
              <a:spcAft>
                <a:spcPts val="0"/>
              </a:spcAft>
              <a:buClr>
                <a:schemeClr val="dk1"/>
              </a:buClr>
              <a:buSzPts val="600"/>
              <a:buFont typeface="Arial"/>
              <a:buNone/>
            </a:pPr>
            <a:r>
              <a:rPr lang="it" sz="1300"/>
              <a:t>Il principio di minimizzazione dei dati prevede che si debbano ottenere e</a:t>
            </a:r>
            <a:endParaRPr sz="1300"/>
          </a:p>
          <a:p>
            <a:pPr indent="0" lvl="0" marL="0" rtl="0" algn="l">
              <a:lnSpc>
                <a:spcPct val="100000"/>
              </a:lnSpc>
              <a:spcBef>
                <a:spcPts val="0"/>
              </a:spcBef>
              <a:spcAft>
                <a:spcPts val="0"/>
              </a:spcAft>
              <a:buClr>
                <a:schemeClr val="dk1"/>
              </a:buClr>
              <a:buSzPts val="600"/>
              <a:buFont typeface="Arial"/>
              <a:buNone/>
            </a:pPr>
            <a:r>
              <a:rPr lang="it" sz="1300"/>
              <a:t>trattare i dati di cui avete strettamente bisogno per le finalità prestabilite e non</a:t>
            </a:r>
            <a:endParaRPr sz="1300"/>
          </a:p>
          <a:p>
            <a:pPr indent="0" lvl="0" marL="0" rtl="0" algn="l">
              <a:lnSpc>
                <a:spcPct val="100000"/>
              </a:lnSpc>
              <a:spcBef>
                <a:spcPts val="0"/>
              </a:spcBef>
              <a:spcAft>
                <a:spcPts val="0"/>
              </a:spcAft>
              <a:buClr>
                <a:schemeClr val="dk1"/>
              </a:buClr>
              <a:buSzPts val="600"/>
              <a:buFont typeface="Arial"/>
              <a:buNone/>
            </a:pPr>
            <a:r>
              <a:rPr lang="it" sz="1300"/>
              <a:t>di più. Ad esempio, non è necessaria la data di nascita di una persona per inviare newsletter via e-mail.</a:t>
            </a:r>
            <a:br>
              <a:rPr lang="it" sz="1300"/>
            </a:br>
            <a:endParaRPr sz="1300"/>
          </a:p>
          <a:p>
            <a:pPr indent="0" lvl="0" marL="0" rtl="0" algn="l">
              <a:lnSpc>
                <a:spcPct val="100000"/>
              </a:lnSpc>
              <a:spcBef>
                <a:spcPts val="0"/>
              </a:spcBef>
              <a:spcAft>
                <a:spcPts val="0"/>
              </a:spcAft>
              <a:buClr>
                <a:schemeClr val="dk1"/>
              </a:buClr>
              <a:buSzPts val="600"/>
              <a:buFont typeface="Arial"/>
              <a:buNone/>
            </a:pPr>
            <a:r>
              <a:rPr b="1" lang="it" sz="1300"/>
              <a:t>Precisione</a:t>
            </a:r>
            <a:endParaRPr b="1" sz="1300"/>
          </a:p>
          <a:p>
            <a:pPr indent="0" lvl="0" marL="0" rtl="0" algn="l">
              <a:lnSpc>
                <a:spcPct val="100000"/>
              </a:lnSpc>
              <a:spcBef>
                <a:spcPts val="0"/>
              </a:spcBef>
              <a:spcAft>
                <a:spcPts val="0"/>
              </a:spcAft>
              <a:buClr>
                <a:schemeClr val="dk1"/>
              </a:buClr>
              <a:buSzPts val="600"/>
              <a:buFont typeface="Arial"/>
              <a:buNone/>
            </a:pPr>
            <a:r>
              <a:rPr lang="it" sz="1300"/>
              <a:t>Le informazioni personali in vostro possesso devono essere conservate in modo accurato e regolarmente aggiornate.</a:t>
            </a:r>
            <a:br>
              <a:rPr lang="it" sz="1300"/>
            </a:br>
            <a:br>
              <a:rPr lang="it" sz="1300"/>
            </a:br>
            <a:r>
              <a:rPr b="1" lang="it" sz="1300"/>
              <a:t>Limitazione dello stoccaggio</a:t>
            </a:r>
            <a:endParaRPr b="1" sz="1300"/>
          </a:p>
          <a:p>
            <a:pPr indent="0" lvl="0" marL="0" rtl="0" algn="l">
              <a:lnSpc>
                <a:spcPct val="100000"/>
              </a:lnSpc>
              <a:spcBef>
                <a:spcPts val="0"/>
              </a:spcBef>
              <a:spcAft>
                <a:spcPts val="0"/>
              </a:spcAft>
              <a:buClr>
                <a:schemeClr val="dk1"/>
              </a:buClr>
              <a:buSzPts val="600"/>
              <a:buFont typeface="Arial"/>
              <a:buNone/>
            </a:pPr>
            <a:r>
              <a:rPr lang="it" sz="1300"/>
              <a:t>Dovete cancellare i dati personali quando non sono più necessari per la</a:t>
            </a:r>
            <a:endParaRPr sz="1300"/>
          </a:p>
          <a:p>
            <a:pPr indent="0" lvl="0" marL="0" rtl="0" algn="l">
              <a:lnSpc>
                <a:spcPct val="100000"/>
              </a:lnSpc>
              <a:spcBef>
                <a:spcPts val="0"/>
              </a:spcBef>
              <a:spcAft>
                <a:spcPts val="0"/>
              </a:spcAft>
              <a:buClr>
                <a:schemeClr val="dk1"/>
              </a:buClr>
              <a:buSzPts val="600"/>
              <a:buFont typeface="Arial"/>
              <a:buNone/>
            </a:pPr>
            <a:r>
              <a:rPr lang="it" sz="1300"/>
              <a:t>scopo legittimo specificato durante la raccolta. Tuttavia, è possibile conservare</a:t>
            </a:r>
            <a:endParaRPr sz="1300"/>
          </a:p>
          <a:p>
            <a:pPr indent="0" lvl="0" marL="0" rtl="0" algn="l">
              <a:lnSpc>
                <a:spcPct val="100000"/>
              </a:lnSpc>
              <a:spcBef>
                <a:spcPts val="0"/>
              </a:spcBef>
              <a:spcAft>
                <a:spcPts val="0"/>
              </a:spcAft>
              <a:buClr>
                <a:schemeClr val="dk1"/>
              </a:buClr>
              <a:buSzPts val="600"/>
              <a:buFont typeface="Arial"/>
              <a:buNone/>
            </a:pPr>
            <a:r>
              <a:rPr lang="it" sz="1300"/>
              <a:t>ai dati personali per periodi più lunghi se trattate i dati per:</a:t>
            </a:r>
            <a:endParaRPr sz="1300"/>
          </a:p>
          <a:p>
            <a:pPr indent="-247650" lvl="0" marL="342900" rtl="0" algn="l">
              <a:lnSpc>
                <a:spcPct val="115000"/>
              </a:lnSpc>
              <a:spcBef>
                <a:spcPts val="0"/>
              </a:spcBef>
              <a:spcAft>
                <a:spcPts val="0"/>
              </a:spcAft>
              <a:buSzPts val="1300"/>
              <a:buFont typeface="Arial"/>
              <a:buChar char="•"/>
            </a:pPr>
            <a:r>
              <a:rPr lang="it" sz="1300"/>
              <a:t>Finalità di archiviazione nell'interesse del pubblico,</a:t>
            </a:r>
            <a:endParaRPr sz="1300"/>
          </a:p>
          <a:p>
            <a:pPr indent="-247650" lvl="0" marL="342900" rtl="0" algn="l">
              <a:lnSpc>
                <a:spcPct val="115000"/>
              </a:lnSpc>
              <a:spcBef>
                <a:spcPts val="0"/>
              </a:spcBef>
              <a:spcAft>
                <a:spcPts val="0"/>
              </a:spcAft>
              <a:buSzPts val="1300"/>
              <a:buFont typeface="Arial"/>
              <a:buChar char="•"/>
            </a:pPr>
            <a:r>
              <a:rPr lang="it" sz="1300"/>
              <a:t>Ricerca storica o scientifica, oppure</a:t>
            </a:r>
            <a:endParaRPr sz="1300"/>
          </a:p>
          <a:p>
            <a:pPr indent="-247650" lvl="0" marL="342900" rtl="0" algn="l">
              <a:lnSpc>
                <a:spcPct val="115000"/>
              </a:lnSpc>
              <a:spcBef>
                <a:spcPts val="0"/>
              </a:spcBef>
              <a:spcAft>
                <a:spcPts val="0"/>
              </a:spcAft>
              <a:buSzPts val="1300"/>
              <a:buFont typeface="Arial"/>
              <a:buChar char="•"/>
            </a:pPr>
            <a:r>
              <a:rPr lang="it" sz="1300"/>
              <a:t>Finalità statistiche</a:t>
            </a:r>
            <a:endParaRPr b="1" sz="1200"/>
          </a:p>
        </p:txBody>
      </p:sp>
      <p:grpSp>
        <p:nvGrpSpPr>
          <p:cNvPr id="136" name="Google Shape;136;p20"/>
          <p:cNvGrpSpPr/>
          <p:nvPr/>
        </p:nvGrpSpPr>
        <p:grpSpPr>
          <a:xfrm>
            <a:off x="331470" y="420942"/>
            <a:ext cx="846286" cy="635404"/>
            <a:chOff x="7393391" y="1075612"/>
            <a:chExt cx="1128381" cy="847205"/>
          </a:xfrm>
        </p:grpSpPr>
        <p:sp>
          <p:nvSpPr>
            <p:cNvPr id="137" name="Google Shape;137;p20"/>
            <p:cNvSpPr/>
            <p:nvPr/>
          </p:nvSpPr>
          <p:spPr>
            <a:xfrm>
              <a:off x="7393391" y="1327438"/>
              <a:ext cx="675351" cy="595380"/>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chemeClr val="dk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38" name="Google Shape;138;p20"/>
            <p:cNvSpPr/>
            <p:nvPr/>
          </p:nvSpPr>
          <p:spPr>
            <a:xfrm>
              <a:off x="7971281" y="1075612"/>
              <a:ext cx="550491" cy="485307"/>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chemeClr val="dk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grpSp>
      <p:sp>
        <p:nvSpPr>
          <p:cNvPr id="139" name="Google Shape;139;p20"/>
          <p:cNvSpPr txBox="1"/>
          <p:nvPr/>
        </p:nvSpPr>
        <p:spPr>
          <a:xfrm>
            <a:off x="3709002" y="380045"/>
            <a:ext cx="4957500" cy="1145100"/>
          </a:xfrm>
          <a:prstGeom prst="rect">
            <a:avLst/>
          </a:prstGeom>
          <a:noFill/>
          <a:ln>
            <a:noFill/>
          </a:ln>
        </p:spPr>
        <p:txBody>
          <a:bodyPr anchorCtr="0" anchor="ctr" bIns="34275" lIns="68575" spcFirstLastPara="1" rIns="68575" wrap="square" tIns="34275">
            <a:normAutofit/>
          </a:bodyPr>
          <a:lstStyle/>
          <a:p>
            <a:pPr indent="-114300" lvl="0" marL="254000" marR="0" rtl="0" algn="l">
              <a:lnSpc>
                <a:spcPct val="90000"/>
              </a:lnSpc>
              <a:spcBef>
                <a:spcPts val="0"/>
              </a:spcBef>
              <a:spcAft>
                <a:spcPts val="0"/>
              </a:spcAft>
              <a:buClr>
                <a:schemeClr val="dk1"/>
              </a:buClr>
              <a:buSzPts val="800"/>
              <a:buFont typeface="Arial"/>
              <a:buNone/>
            </a:pPr>
            <a:r>
              <a:t/>
            </a:r>
            <a:endParaRPr b="0" i="0" sz="800" u="none" cap="none" strike="noStrike">
              <a:solidFill>
                <a:schemeClr val="lt1"/>
              </a:solidFill>
              <a:latin typeface="Calibri"/>
              <a:ea typeface="Calibri"/>
              <a:cs typeface="Calibri"/>
              <a:sym typeface="Calibri"/>
            </a:endParaRPr>
          </a:p>
        </p:txBody>
      </p:sp>
      <p:pic>
        <p:nvPicPr>
          <p:cNvPr descr="Logotipo&#10;&#10;Descripción generada automáticamente" id="140" name="Google Shape;140;p20"/>
          <p:cNvPicPr preferRelativeResize="0"/>
          <p:nvPr>
            <p:ph idx="1" type="body"/>
          </p:nvPr>
        </p:nvPicPr>
        <p:blipFill rotWithShape="1">
          <a:blip r:embed="rId3">
            <a:alphaModFix/>
          </a:blip>
          <a:srcRect b="0" l="0" r="0" t="0"/>
          <a:stretch/>
        </p:blipFill>
        <p:spPr>
          <a:xfrm>
            <a:off x="7851983" y="4518514"/>
            <a:ext cx="1022100" cy="360300"/>
          </a:xfrm>
          <a:prstGeom prst="rect">
            <a:avLst/>
          </a:prstGeom>
          <a:noFill/>
          <a:ln>
            <a:noFill/>
          </a:ln>
        </p:spPr>
      </p:pic>
      <p:sp>
        <p:nvSpPr>
          <p:cNvPr id="141" name="Google Shape;141;p20"/>
          <p:cNvSpPr txBox="1"/>
          <p:nvPr/>
        </p:nvSpPr>
        <p:spPr>
          <a:xfrm>
            <a:off x="3028950" y="3663655"/>
            <a:ext cx="5391300" cy="969000"/>
          </a:xfrm>
          <a:prstGeom prst="rect">
            <a:avLst/>
          </a:prstGeom>
          <a:noFill/>
          <a:ln>
            <a:noFill/>
          </a:ln>
        </p:spPr>
        <p:txBody>
          <a:bodyPr anchorCtr="0" anchor="t" bIns="34275" lIns="68575" spcFirstLastPara="1" rIns="68575" wrap="square" tIns="34275">
            <a:normAutofit/>
          </a:bodyPr>
          <a:lstStyle/>
          <a:p>
            <a:pPr indent="76200" lvl="0" marL="0" marR="0" rtl="0" algn="l">
              <a:lnSpc>
                <a:spcPct val="90000"/>
              </a:lnSpc>
              <a:spcBef>
                <a:spcPts val="0"/>
              </a:spcBef>
              <a:spcAft>
                <a:spcPts val="0"/>
              </a:spcAft>
              <a:buClr>
                <a:schemeClr val="dk1"/>
              </a:buClr>
              <a:buSzPts val="1300"/>
              <a:buFont typeface="Arial"/>
              <a:buNone/>
            </a:pPr>
            <a:r>
              <a:t/>
            </a:r>
            <a:endParaRPr b="0" i="0" sz="1300" u="none" cap="none" strike="noStrik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1"/>
          <p:cNvSpPr txBox="1"/>
          <p:nvPr>
            <p:ph idx="1" type="body"/>
          </p:nvPr>
        </p:nvSpPr>
        <p:spPr>
          <a:xfrm>
            <a:off x="1177756" y="1330452"/>
            <a:ext cx="7497600" cy="33054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0"/>
              </a:spcBef>
              <a:spcAft>
                <a:spcPts val="0"/>
              </a:spcAft>
              <a:buSzPts val="500"/>
              <a:buNone/>
            </a:pPr>
            <a:r>
              <a:rPr b="1" lang="it" sz="2700">
                <a:solidFill>
                  <a:srgbClr val="2F5496"/>
                </a:solidFill>
              </a:rPr>
              <a:t>Il campo di applicazione del GDPR: A chi si applica?</a:t>
            </a:r>
            <a:endParaRPr/>
          </a:p>
          <a:p>
            <a:pPr indent="0" lvl="0" marL="0" rtl="0" algn="l">
              <a:lnSpc>
                <a:spcPct val="100000"/>
              </a:lnSpc>
              <a:spcBef>
                <a:spcPts val="0"/>
              </a:spcBef>
              <a:spcAft>
                <a:spcPts val="0"/>
              </a:spcAft>
              <a:buSzPts val="500"/>
              <a:buNone/>
            </a:pPr>
            <a:r>
              <a:t/>
            </a:r>
            <a:endParaRPr b="1" sz="1500"/>
          </a:p>
          <a:p>
            <a:pPr indent="0" lvl="0" marL="0" rtl="0" algn="l">
              <a:lnSpc>
                <a:spcPct val="100000"/>
              </a:lnSpc>
              <a:spcBef>
                <a:spcPts val="0"/>
              </a:spcBef>
              <a:spcAft>
                <a:spcPts val="0"/>
              </a:spcAft>
              <a:buClr>
                <a:schemeClr val="dk1"/>
              </a:buClr>
              <a:buSzPts val="800"/>
              <a:buFont typeface="Arial"/>
              <a:buNone/>
            </a:pPr>
            <a:r>
              <a:rPr lang="it" sz="1500"/>
              <a:t>Il GDPR, a differenza del suo predecessore, non è esclusivo per gli individui e le aziende dell'UE, ma anche le organizzazioni al di fuori della regione possono essere soggette al regolamento in alcuni casi.</a:t>
            </a:r>
            <a:endParaRPr sz="1500"/>
          </a:p>
          <a:p>
            <a:pPr indent="0" lvl="0" marL="0" rtl="0" algn="l">
              <a:lnSpc>
                <a:spcPct val="100000"/>
              </a:lnSpc>
              <a:spcBef>
                <a:spcPts val="0"/>
              </a:spcBef>
              <a:spcAft>
                <a:spcPts val="0"/>
              </a:spcAft>
              <a:buSzPts val="500"/>
              <a:buNone/>
            </a:pPr>
            <a:r>
              <a:t/>
            </a:r>
            <a:endParaRPr b="1" sz="1500"/>
          </a:p>
          <a:p>
            <a:pPr indent="0" lvl="0" marL="0" rtl="0" algn="l">
              <a:lnSpc>
                <a:spcPct val="95000"/>
              </a:lnSpc>
              <a:spcBef>
                <a:spcPts val="0"/>
              </a:spcBef>
              <a:spcAft>
                <a:spcPts val="0"/>
              </a:spcAft>
              <a:buClr>
                <a:schemeClr val="dk1"/>
              </a:buClr>
              <a:buSzPts val="500"/>
              <a:buFont typeface="Arial"/>
              <a:buNone/>
            </a:pPr>
            <a:r>
              <a:t/>
            </a:r>
            <a:endParaRPr sz="1400"/>
          </a:p>
        </p:txBody>
      </p:sp>
      <p:sp>
        <p:nvSpPr>
          <p:cNvPr id="147" name="Google Shape;147;p21"/>
          <p:cNvSpPr/>
          <p:nvPr/>
        </p:nvSpPr>
        <p:spPr>
          <a:xfrm>
            <a:off x="3536343" y="0"/>
            <a:ext cx="5607658" cy="5143500"/>
          </a:xfrm>
          <a:custGeom>
            <a:rect b="b" l="l" r="r" t="t"/>
            <a:pathLst>
              <a:path extrusionOk="0" h="6858000" w="7476877">
                <a:moveTo>
                  <a:pt x="637332" y="4332728"/>
                </a:moveTo>
                <a:cubicBezTo>
                  <a:pt x="637332" y="4332728"/>
                  <a:pt x="637332" y="4332728"/>
                  <a:pt x="1576347" y="4332728"/>
                </a:cubicBezTo>
                <a:cubicBezTo>
                  <a:pt x="1635163" y="4332728"/>
                  <a:pt x="1691949" y="4365681"/>
                  <a:pt x="1720345" y="4419228"/>
                </a:cubicBezTo>
                <a:cubicBezTo>
                  <a:pt x="1720345" y="4419228"/>
                  <a:pt x="1720345" y="4419228"/>
                  <a:pt x="2190864" y="5245095"/>
                </a:cubicBezTo>
                <a:cubicBezTo>
                  <a:pt x="2221287" y="5296583"/>
                  <a:pt x="2221287" y="5362488"/>
                  <a:pt x="2190864" y="5413976"/>
                </a:cubicBezTo>
                <a:cubicBezTo>
                  <a:pt x="2190864" y="5413976"/>
                  <a:pt x="2190864" y="5413976"/>
                  <a:pt x="1720345" y="6239844"/>
                </a:cubicBezTo>
                <a:cubicBezTo>
                  <a:pt x="1691949" y="6293391"/>
                  <a:pt x="1635163" y="6326343"/>
                  <a:pt x="1576347" y="6326343"/>
                </a:cubicBezTo>
                <a:cubicBezTo>
                  <a:pt x="1576347" y="6326343"/>
                  <a:pt x="1576347" y="6326343"/>
                  <a:pt x="637332" y="6326343"/>
                </a:cubicBezTo>
                <a:cubicBezTo>
                  <a:pt x="576490" y="6326343"/>
                  <a:pt x="521732" y="6293391"/>
                  <a:pt x="491309" y="6239844"/>
                </a:cubicBezTo>
                <a:cubicBezTo>
                  <a:pt x="491309" y="6239844"/>
                  <a:pt x="491309" y="6239844"/>
                  <a:pt x="22817" y="5413976"/>
                </a:cubicBezTo>
                <a:cubicBezTo>
                  <a:pt x="-7605" y="5362488"/>
                  <a:pt x="-7605" y="5296583"/>
                  <a:pt x="22817" y="5245095"/>
                </a:cubicBezTo>
                <a:cubicBezTo>
                  <a:pt x="22817" y="5245095"/>
                  <a:pt x="22817" y="5245095"/>
                  <a:pt x="491309" y="4419228"/>
                </a:cubicBezTo>
                <a:cubicBezTo>
                  <a:pt x="521732" y="4365681"/>
                  <a:pt x="576490" y="4332728"/>
                  <a:pt x="637332" y="4332728"/>
                </a:cubicBezTo>
                <a:close/>
                <a:moveTo>
                  <a:pt x="3853980" y="0"/>
                </a:moveTo>
                <a:lnTo>
                  <a:pt x="5043644" y="0"/>
                </a:lnTo>
                <a:lnTo>
                  <a:pt x="5083740" y="70378"/>
                </a:lnTo>
                <a:cubicBezTo>
                  <a:pt x="5127533" y="147245"/>
                  <a:pt x="5174639" y="229925"/>
                  <a:pt x="5225307" y="318859"/>
                </a:cubicBezTo>
                <a:cubicBezTo>
                  <a:pt x="5271897" y="397715"/>
                  <a:pt x="5271897" y="498649"/>
                  <a:pt x="5225307" y="577503"/>
                </a:cubicBezTo>
                <a:cubicBezTo>
                  <a:pt x="5225307" y="577503"/>
                  <a:pt x="5225307" y="577503"/>
                  <a:pt x="4504695" y="1842337"/>
                </a:cubicBezTo>
                <a:cubicBezTo>
                  <a:pt x="4461209" y="1924345"/>
                  <a:pt x="4374239" y="1974811"/>
                  <a:pt x="4284162" y="1974811"/>
                </a:cubicBezTo>
                <a:cubicBezTo>
                  <a:pt x="4284162" y="1974811"/>
                  <a:pt x="4284162" y="1974811"/>
                  <a:pt x="2846045" y="1974811"/>
                </a:cubicBezTo>
                <a:cubicBezTo>
                  <a:pt x="2822750" y="1974811"/>
                  <a:pt x="2800035" y="1971656"/>
                  <a:pt x="2778342" y="1965645"/>
                </a:cubicBezTo>
                <a:lnTo>
                  <a:pt x="2731777" y="1945746"/>
                </a:lnTo>
                <a:lnTo>
                  <a:pt x="2760233" y="1895581"/>
                </a:lnTo>
                <a:cubicBezTo>
                  <a:pt x="3017539" y="1441999"/>
                  <a:pt x="3346890" y="861413"/>
                  <a:pt x="3768459" y="118263"/>
                </a:cubicBezTo>
                <a:cubicBezTo>
                  <a:pt x="3784101" y="90729"/>
                  <a:pt x="3801308" y="64519"/>
                  <a:pt x="3819932" y="39732"/>
                </a:cubicBezTo>
                <a:close/>
                <a:moveTo>
                  <a:pt x="1880237" y="0"/>
                </a:moveTo>
                <a:lnTo>
                  <a:pt x="2102124" y="0"/>
                </a:lnTo>
                <a:lnTo>
                  <a:pt x="2086946" y="26756"/>
                </a:lnTo>
                <a:cubicBezTo>
                  <a:pt x="1911773" y="335552"/>
                  <a:pt x="1911773" y="335552"/>
                  <a:pt x="1911773" y="335552"/>
                </a:cubicBezTo>
                <a:cubicBezTo>
                  <a:pt x="1865182" y="414408"/>
                  <a:pt x="1865182" y="515344"/>
                  <a:pt x="1911773" y="594199"/>
                </a:cubicBezTo>
                <a:cubicBezTo>
                  <a:pt x="2629280" y="1859030"/>
                  <a:pt x="2629280" y="1859030"/>
                  <a:pt x="2629280" y="1859030"/>
                </a:cubicBezTo>
                <a:cubicBezTo>
                  <a:pt x="2652576" y="1900035"/>
                  <a:pt x="2685189" y="1933154"/>
                  <a:pt x="2723627" y="1956020"/>
                </a:cubicBezTo>
                <a:lnTo>
                  <a:pt x="2734544" y="1960685"/>
                </a:lnTo>
                <a:lnTo>
                  <a:pt x="2676021" y="2063851"/>
                </a:lnTo>
                <a:lnTo>
                  <a:pt x="2632495" y="2140578"/>
                </a:lnTo>
                <a:lnTo>
                  <a:pt x="2677641" y="2159871"/>
                </a:lnTo>
                <a:cubicBezTo>
                  <a:pt x="2702113" y="2166652"/>
                  <a:pt x="2727732" y="2170210"/>
                  <a:pt x="2754009" y="2170210"/>
                </a:cubicBezTo>
                <a:cubicBezTo>
                  <a:pt x="4376198" y="2170210"/>
                  <a:pt x="4376198" y="2170210"/>
                  <a:pt x="4376198" y="2170210"/>
                </a:cubicBezTo>
                <a:cubicBezTo>
                  <a:pt x="4477805" y="2170210"/>
                  <a:pt x="4575904" y="2113286"/>
                  <a:pt x="4624956" y="2020780"/>
                </a:cubicBezTo>
                <a:cubicBezTo>
                  <a:pt x="5437803" y="594055"/>
                  <a:pt x="5437803" y="594055"/>
                  <a:pt x="5437803" y="594055"/>
                </a:cubicBezTo>
                <a:cubicBezTo>
                  <a:pt x="5490358" y="505109"/>
                  <a:pt x="5490358" y="391256"/>
                  <a:pt x="5437803" y="302307"/>
                </a:cubicBezTo>
                <a:cubicBezTo>
                  <a:pt x="5387000" y="213137"/>
                  <a:pt x="5339373" y="129540"/>
                  <a:pt x="5294722" y="51168"/>
                </a:cubicBezTo>
                <a:lnTo>
                  <a:pt x="5265570" y="0"/>
                </a:lnTo>
                <a:lnTo>
                  <a:pt x="7476877" y="0"/>
                </a:lnTo>
                <a:lnTo>
                  <a:pt x="7476877" y="6858000"/>
                </a:lnTo>
                <a:lnTo>
                  <a:pt x="3343303" y="6858000"/>
                </a:lnTo>
                <a:lnTo>
                  <a:pt x="3297958" y="6778065"/>
                </a:lnTo>
                <a:cubicBezTo>
                  <a:pt x="3015657" y="6280421"/>
                  <a:pt x="2563976" y="5484189"/>
                  <a:pt x="1841286" y="4210218"/>
                </a:cubicBezTo>
                <a:cubicBezTo>
                  <a:pt x="1716144" y="3998418"/>
                  <a:pt x="1716144" y="3727316"/>
                  <a:pt x="1841286" y="3515516"/>
                </a:cubicBezTo>
                <a:cubicBezTo>
                  <a:pt x="1841286" y="3515516"/>
                  <a:pt x="1841286" y="3515516"/>
                  <a:pt x="2556859" y="2254092"/>
                </a:cubicBezTo>
                <a:lnTo>
                  <a:pt x="2617166" y="2147787"/>
                </a:lnTo>
                <a:lnTo>
                  <a:pt x="2615044" y="2146880"/>
                </a:lnTo>
                <a:cubicBezTo>
                  <a:pt x="2571686" y="2121084"/>
                  <a:pt x="2534897" y="2083728"/>
                  <a:pt x="2508620" y="2037473"/>
                </a:cubicBezTo>
                <a:cubicBezTo>
                  <a:pt x="2508620" y="2037473"/>
                  <a:pt x="2508620" y="2037473"/>
                  <a:pt x="1699276" y="610749"/>
                </a:cubicBezTo>
                <a:cubicBezTo>
                  <a:pt x="1646720" y="521803"/>
                  <a:pt x="1646720" y="407950"/>
                  <a:pt x="1699276" y="319000"/>
                </a:cubicBezTo>
                <a:cubicBezTo>
                  <a:pt x="1699276" y="319000"/>
                  <a:pt x="1699276" y="319000"/>
                  <a:pt x="1843322" y="65075"/>
                </a:cubicBezTo>
                <a:close/>
              </a:path>
            </a:pathLst>
          </a:custGeom>
          <a:solidFill>
            <a:srgbClr val="7F7F7F">
              <a:alpha val="1373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grpSp>
        <p:nvGrpSpPr>
          <p:cNvPr id="148" name="Google Shape;148;p21"/>
          <p:cNvGrpSpPr/>
          <p:nvPr/>
        </p:nvGrpSpPr>
        <p:grpSpPr>
          <a:xfrm>
            <a:off x="331470" y="420942"/>
            <a:ext cx="846286" cy="635404"/>
            <a:chOff x="7393391" y="1075612"/>
            <a:chExt cx="1128381" cy="847205"/>
          </a:xfrm>
        </p:grpSpPr>
        <p:sp>
          <p:nvSpPr>
            <p:cNvPr id="149" name="Google Shape;149;p21"/>
            <p:cNvSpPr/>
            <p:nvPr/>
          </p:nvSpPr>
          <p:spPr>
            <a:xfrm>
              <a:off x="7393391" y="1327438"/>
              <a:ext cx="675351" cy="595380"/>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chemeClr val="dk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50" name="Google Shape;150;p21"/>
            <p:cNvSpPr/>
            <p:nvPr/>
          </p:nvSpPr>
          <p:spPr>
            <a:xfrm>
              <a:off x="7971281" y="1075612"/>
              <a:ext cx="550491" cy="485307"/>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chemeClr val="dk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2"/>
          <p:cNvSpPr txBox="1"/>
          <p:nvPr>
            <p:ph idx="1" type="body"/>
          </p:nvPr>
        </p:nvSpPr>
        <p:spPr>
          <a:xfrm>
            <a:off x="1177763" y="833850"/>
            <a:ext cx="7497600" cy="37404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0"/>
              </a:spcBef>
              <a:spcAft>
                <a:spcPts val="0"/>
              </a:spcAft>
              <a:buClr>
                <a:schemeClr val="dk1"/>
              </a:buClr>
              <a:buSzPts val="800"/>
              <a:buFont typeface="Arial"/>
              <a:buNone/>
            </a:pPr>
            <a:r>
              <a:t/>
            </a:r>
            <a:endParaRPr sz="1400"/>
          </a:p>
          <a:p>
            <a:pPr indent="0" lvl="0" marL="0" rtl="0" algn="l">
              <a:lnSpc>
                <a:spcPct val="100000"/>
              </a:lnSpc>
              <a:spcBef>
                <a:spcPts val="0"/>
              </a:spcBef>
              <a:spcAft>
                <a:spcPts val="0"/>
              </a:spcAft>
              <a:buClr>
                <a:schemeClr val="dk1"/>
              </a:buClr>
              <a:buSzPts val="800"/>
              <a:buFont typeface="Arial"/>
              <a:buNone/>
            </a:pPr>
            <a:r>
              <a:rPr lang="it" sz="1400"/>
              <a:t>Per sapere se rientrate nell'ambito di applicazione del GDPR, considerate quanto segue</a:t>
            </a:r>
            <a:endParaRPr sz="1400"/>
          </a:p>
          <a:p>
            <a:pPr indent="0" lvl="0" marL="0" rtl="0" algn="l">
              <a:lnSpc>
                <a:spcPct val="100000"/>
              </a:lnSpc>
              <a:spcBef>
                <a:spcPts val="0"/>
              </a:spcBef>
              <a:spcAft>
                <a:spcPts val="0"/>
              </a:spcAft>
              <a:buSzPts val="800"/>
              <a:buNone/>
            </a:pPr>
            <a:r>
              <a:rPr lang="it" sz="1400"/>
              <a:t>domande:</a:t>
            </a:r>
            <a:endParaRPr sz="1400"/>
          </a:p>
          <a:p>
            <a:pPr indent="0" lvl="0" marL="0" rtl="0" algn="l">
              <a:lnSpc>
                <a:spcPct val="100000"/>
              </a:lnSpc>
              <a:spcBef>
                <a:spcPts val="0"/>
              </a:spcBef>
              <a:spcAft>
                <a:spcPts val="0"/>
              </a:spcAft>
              <a:buClr>
                <a:schemeClr val="dk1"/>
              </a:buClr>
              <a:buSzPts val="800"/>
              <a:buFont typeface="Arial"/>
              <a:buNone/>
            </a:pPr>
            <a:r>
              <a:t/>
            </a:r>
            <a:endParaRPr sz="1400"/>
          </a:p>
          <a:p>
            <a:pPr indent="0" lvl="0" marL="0" rtl="0" algn="l">
              <a:lnSpc>
                <a:spcPct val="100000"/>
              </a:lnSpc>
              <a:spcBef>
                <a:spcPts val="0"/>
              </a:spcBef>
              <a:spcAft>
                <a:spcPts val="0"/>
              </a:spcAft>
              <a:buClr>
                <a:schemeClr val="dk1"/>
              </a:buClr>
              <a:buSzPts val="800"/>
              <a:buFont typeface="Arial"/>
              <a:buNone/>
            </a:pPr>
            <a:r>
              <a:rPr b="1" lang="it" sz="1400"/>
              <a:t>1. Raccogliete informazioni personali o monitorate il comportamento dei cittadini dell'UE?</a:t>
            </a:r>
            <a:endParaRPr b="1" sz="1400"/>
          </a:p>
          <a:p>
            <a:pPr indent="0" lvl="0" marL="0" rtl="0" algn="l">
              <a:lnSpc>
                <a:spcPct val="100000"/>
              </a:lnSpc>
              <a:spcBef>
                <a:spcPts val="0"/>
              </a:spcBef>
              <a:spcAft>
                <a:spcPts val="0"/>
              </a:spcAft>
              <a:buClr>
                <a:schemeClr val="dk1"/>
              </a:buClr>
              <a:buSzPts val="800"/>
              <a:buFont typeface="Arial"/>
              <a:buNone/>
            </a:pPr>
            <a:r>
              <a:rPr lang="it" sz="1200"/>
              <a:t>Ad esempio, se sul vostro sito web si iscrivono utenti dell'UE o se tracciate gli indirizzi IP o i cookie dei visitatori dell'UE, il GDPR si applica a voi indipendentemente dalla vostra ubicazione.</a:t>
            </a:r>
            <a:endParaRPr sz="1400"/>
          </a:p>
          <a:p>
            <a:pPr indent="0" lvl="0" marL="0" rtl="0" algn="l">
              <a:lnSpc>
                <a:spcPct val="100000"/>
              </a:lnSpc>
              <a:spcBef>
                <a:spcPts val="0"/>
              </a:spcBef>
              <a:spcAft>
                <a:spcPts val="0"/>
              </a:spcAft>
              <a:buSzPts val="800"/>
              <a:buNone/>
            </a:pPr>
            <a:r>
              <a:rPr lang="it" sz="1400"/>
              <a:t>Inoltre, la severità della legge può dipendere dal tipo di informazioni raccolte. Ricordiamo che i dati personali sensibili sono soggetti a norme più severe rispetto ai dati personali.</a:t>
            </a:r>
            <a:endParaRPr sz="1400"/>
          </a:p>
          <a:p>
            <a:pPr indent="0" lvl="0" marL="0" rtl="0" algn="l">
              <a:lnSpc>
                <a:spcPct val="100000"/>
              </a:lnSpc>
              <a:spcBef>
                <a:spcPts val="0"/>
              </a:spcBef>
              <a:spcAft>
                <a:spcPts val="0"/>
              </a:spcAft>
              <a:buClr>
                <a:schemeClr val="dk1"/>
              </a:buClr>
              <a:buSzPts val="800"/>
              <a:buFont typeface="Arial"/>
              <a:buNone/>
            </a:pPr>
            <a:r>
              <a:t/>
            </a:r>
            <a:endParaRPr sz="1400"/>
          </a:p>
          <a:p>
            <a:pPr indent="0" lvl="0" marL="0" rtl="0" algn="l">
              <a:lnSpc>
                <a:spcPct val="100000"/>
              </a:lnSpc>
              <a:spcBef>
                <a:spcPts val="0"/>
              </a:spcBef>
              <a:spcAft>
                <a:spcPts val="0"/>
              </a:spcAft>
              <a:buClr>
                <a:schemeClr val="dk1"/>
              </a:buClr>
              <a:buSzPts val="800"/>
              <a:buFont typeface="Arial"/>
              <a:buNone/>
            </a:pPr>
            <a:r>
              <a:rPr b="1" lang="it" sz="1400"/>
              <a:t>2. Offrite beni o servizi a cittadini dell'UE?</a:t>
            </a:r>
            <a:endParaRPr/>
          </a:p>
          <a:p>
            <a:pPr indent="0" lvl="0" marL="0" rtl="0" algn="l">
              <a:lnSpc>
                <a:spcPct val="100000"/>
              </a:lnSpc>
              <a:spcBef>
                <a:spcPts val="0"/>
              </a:spcBef>
              <a:spcAft>
                <a:spcPts val="0"/>
              </a:spcAft>
              <a:buClr>
                <a:schemeClr val="dk1"/>
              </a:buClr>
              <a:buSzPts val="800"/>
              <a:buFont typeface="Arial"/>
              <a:buNone/>
            </a:pPr>
            <a:r>
              <a:rPr lang="it" sz="1400"/>
              <a:t>Se vi rivolgete ai cittadini dell'UE con la speranza di vendere loro i vostri prodotti o servizi (fisici o online), il GDPR si applica </a:t>
            </a:r>
            <a:r>
              <a:rPr b="1" lang="it" sz="1400"/>
              <a:t>a voi indipendentemente dalla vostra ubicazione. </a:t>
            </a:r>
            <a:r>
              <a:rPr lang="it" sz="1400"/>
              <a:t>Per intenderci, se il vostro sito web presenta prezzi in euro o annunci in francese, si rivolge a cittadini dell'UE e sarà quindi soggetto al regolamento.</a:t>
            </a:r>
            <a:endParaRPr/>
          </a:p>
          <a:p>
            <a:pPr indent="0" lvl="0" marL="0" rtl="0" algn="l">
              <a:lnSpc>
                <a:spcPct val="100000"/>
              </a:lnSpc>
              <a:spcBef>
                <a:spcPts val="0"/>
              </a:spcBef>
              <a:spcAft>
                <a:spcPts val="0"/>
              </a:spcAft>
              <a:buClr>
                <a:schemeClr val="dk1"/>
              </a:buClr>
              <a:buSzPts val="800"/>
              <a:buFont typeface="Arial"/>
              <a:buNone/>
            </a:pPr>
            <a:r>
              <a:t/>
            </a:r>
            <a:endParaRPr sz="1400"/>
          </a:p>
          <a:p>
            <a:pPr indent="0" lvl="0" marL="0" rtl="0" algn="l">
              <a:lnSpc>
                <a:spcPct val="100000"/>
              </a:lnSpc>
              <a:spcBef>
                <a:spcPts val="0"/>
              </a:spcBef>
              <a:spcAft>
                <a:spcPts val="0"/>
              </a:spcAft>
              <a:buSzPts val="500"/>
              <a:buNone/>
            </a:pPr>
            <a:r>
              <a:t/>
            </a:r>
            <a:endParaRPr b="1" sz="1400"/>
          </a:p>
          <a:p>
            <a:pPr indent="0" lvl="0" marL="0" rtl="0" algn="l">
              <a:lnSpc>
                <a:spcPct val="95000"/>
              </a:lnSpc>
              <a:spcBef>
                <a:spcPts val="0"/>
              </a:spcBef>
              <a:spcAft>
                <a:spcPts val="0"/>
              </a:spcAft>
              <a:buClr>
                <a:schemeClr val="dk1"/>
              </a:buClr>
              <a:buSzPts val="500"/>
              <a:buFont typeface="Arial"/>
              <a:buNone/>
            </a:pPr>
            <a:r>
              <a:t/>
            </a:r>
            <a:endParaRPr sz="1400"/>
          </a:p>
        </p:txBody>
      </p:sp>
      <p:sp>
        <p:nvSpPr>
          <p:cNvPr id="156" name="Google Shape;156;p22"/>
          <p:cNvSpPr/>
          <p:nvPr/>
        </p:nvSpPr>
        <p:spPr>
          <a:xfrm>
            <a:off x="3536343" y="0"/>
            <a:ext cx="5607658" cy="5143500"/>
          </a:xfrm>
          <a:custGeom>
            <a:rect b="b" l="l" r="r" t="t"/>
            <a:pathLst>
              <a:path extrusionOk="0" h="6858000" w="7476877">
                <a:moveTo>
                  <a:pt x="637332" y="4332728"/>
                </a:moveTo>
                <a:cubicBezTo>
                  <a:pt x="637332" y="4332728"/>
                  <a:pt x="637332" y="4332728"/>
                  <a:pt x="1576347" y="4332728"/>
                </a:cubicBezTo>
                <a:cubicBezTo>
                  <a:pt x="1635163" y="4332728"/>
                  <a:pt x="1691949" y="4365681"/>
                  <a:pt x="1720345" y="4419228"/>
                </a:cubicBezTo>
                <a:cubicBezTo>
                  <a:pt x="1720345" y="4419228"/>
                  <a:pt x="1720345" y="4419228"/>
                  <a:pt x="2190864" y="5245095"/>
                </a:cubicBezTo>
                <a:cubicBezTo>
                  <a:pt x="2221287" y="5296583"/>
                  <a:pt x="2221287" y="5362488"/>
                  <a:pt x="2190864" y="5413976"/>
                </a:cubicBezTo>
                <a:cubicBezTo>
                  <a:pt x="2190864" y="5413976"/>
                  <a:pt x="2190864" y="5413976"/>
                  <a:pt x="1720345" y="6239844"/>
                </a:cubicBezTo>
                <a:cubicBezTo>
                  <a:pt x="1691949" y="6293391"/>
                  <a:pt x="1635163" y="6326343"/>
                  <a:pt x="1576347" y="6326343"/>
                </a:cubicBezTo>
                <a:cubicBezTo>
                  <a:pt x="1576347" y="6326343"/>
                  <a:pt x="1576347" y="6326343"/>
                  <a:pt x="637332" y="6326343"/>
                </a:cubicBezTo>
                <a:cubicBezTo>
                  <a:pt x="576490" y="6326343"/>
                  <a:pt x="521732" y="6293391"/>
                  <a:pt x="491309" y="6239844"/>
                </a:cubicBezTo>
                <a:cubicBezTo>
                  <a:pt x="491309" y="6239844"/>
                  <a:pt x="491309" y="6239844"/>
                  <a:pt x="22817" y="5413976"/>
                </a:cubicBezTo>
                <a:cubicBezTo>
                  <a:pt x="-7605" y="5362488"/>
                  <a:pt x="-7605" y="5296583"/>
                  <a:pt x="22817" y="5245095"/>
                </a:cubicBezTo>
                <a:cubicBezTo>
                  <a:pt x="22817" y="5245095"/>
                  <a:pt x="22817" y="5245095"/>
                  <a:pt x="491309" y="4419228"/>
                </a:cubicBezTo>
                <a:cubicBezTo>
                  <a:pt x="521732" y="4365681"/>
                  <a:pt x="576490" y="4332728"/>
                  <a:pt x="637332" y="4332728"/>
                </a:cubicBezTo>
                <a:close/>
                <a:moveTo>
                  <a:pt x="3853980" y="0"/>
                </a:moveTo>
                <a:lnTo>
                  <a:pt x="5043644" y="0"/>
                </a:lnTo>
                <a:lnTo>
                  <a:pt x="5083740" y="70378"/>
                </a:lnTo>
                <a:cubicBezTo>
                  <a:pt x="5127533" y="147245"/>
                  <a:pt x="5174639" y="229925"/>
                  <a:pt x="5225307" y="318859"/>
                </a:cubicBezTo>
                <a:cubicBezTo>
                  <a:pt x="5271897" y="397715"/>
                  <a:pt x="5271897" y="498649"/>
                  <a:pt x="5225307" y="577503"/>
                </a:cubicBezTo>
                <a:cubicBezTo>
                  <a:pt x="5225307" y="577503"/>
                  <a:pt x="5225307" y="577503"/>
                  <a:pt x="4504695" y="1842337"/>
                </a:cubicBezTo>
                <a:cubicBezTo>
                  <a:pt x="4461209" y="1924345"/>
                  <a:pt x="4374239" y="1974811"/>
                  <a:pt x="4284162" y="1974811"/>
                </a:cubicBezTo>
                <a:cubicBezTo>
                  <a:pt x="4284162" y="1974811"/>
                  <a:pt x="4284162" y="1974811"/>
                  <a:pt x="2846045" y="1974811"/>
                </a:cubicBezTo>
                <a:cubicBezTo>
                  <a:pt x="2822750" y="1974811"/>
                  <a:pt x="2800035" y="1971656"/>
                  <a:pt x="2778342" y="1965645"/>
                </a:cubicBezTo>
                <a:lnTo>
                  <a:pt x="2731777" y="1945746"/>
                </a:lnTo>
                <a:lnTo>
                  <a:pt x="2760233" y="1895581"/>
                </a:lnTo>
                <a:cubicBezTo>
                  <a:pt x="3017539" y="1441999"/>
                  <a:pt x="3346890" y="861413"/>
                  <a:pt x="3768459" y="118263"/>
                </a:cubicBezTo>
                <a:cubicBezTo>
                  <a:pt x="3784101" y="90729"/>
                  <a:pt x="3801308" y="64519"/>
                  <a:pt x="3819932" y="39732"/>
                </a:cubicBezTo>
                <a:close/>
                <a:moveTo>
                  <a:pt x="1880237" y="0"/>
                </a:moveTo>
                <a:lnTo>
                  <a:pt x="2102124" y="0"/>
                </a:lnTo>
                <a:lnTo>
                  <a:pt x="2086946" y="26756"/>
                </a:lnTo>
                <a:cubicBezTo>
                  <a:pt x="1911773" y="335552"/>
                  <a:pt x="1911773" y="335552"/>
                  <a:pt x="1911773" y="335552"/>
                </a:cubicBezTo>
                <a:cubicBezTo>
                  <a:pt x="1865182" y="414408"/>
                  <a:pt x="1865182" y="515344"/>
                  <a:pt x="1911773" y="594199"/>
                </a:cubicBezTo>
                <a:cubicBezTo>
                  <a:pt x="2629280" y="1859030"/>
                  <a:pt x="2629280" y="1859030"/>
                  <a:pt x="2629280" y="1859030"/>
                </a:cubicBezTo>
                <a:cubicBezTo>
                  <a:pt x="2652576" y="1900035"/>
                  <a:pt x="2685189" y="1933154"/>
                  <a:pt x="2723627" y="1956020"/>
                </a:cubicBezTo>
                <a:lnTo>
                  <a:pt x="2734544" y="1960685"/>
                </a:lnTo>
                <a:lnTo>
                  <a:pt x="2676021" y="2063851"/>
                </a:lnTo>
                <a:lnTo>
                  <a:pt x="2632495" y="2140578"/>
                </a:lnTo>
                <a:lnTo>
                  <a:pt x="2677641" y="2159871"/>
                </a:lnTo>
                <a:cubicBezTo>
                  <a:pt x="2702113" y="2166652"/>
                  <a:pt x="2727732" y="2170210"/>
                  <a:pt x="2754009" y="2170210"/>
                </a:cubicBezTo>
                <a:cubicBezTo>
                  <a:pt x="4376198" y="2170210"/>
                  <a:pt x="4376198" y="2170210"/>
                  <a:pt x="4376198" y="2170210"/>
                </a:cubicBezTo>
                <a:cubicBezTo>
                  <a:pt x="4477805" y="2170210"/>
                  <a:pt x="4575904" y="2113286"/>
                  <a:pt x="4624956" y="2020780"/>
                </a:cubicBezTo>
                <a:cubicBezTo>
                  <a:pt x="5437803" y="594055"/>
                  <a:pt x="5437803" y="594055"/>
                  <a:pt x="5437803" y="594055"/>
                </a:cubicBezTo>
                <a:cubicBezTo>
                  <a:pt x="5490358" y="505109"/>
                  <a:pt x="5490358" y="391256"/>
                  <a:pt x="5437803" y="302307"/>
                </a:cubicBezTo>
                <a:cubicBezTo>
                  <a:pt x="5387000" y="213137"/>
                  <a:pt x="5339373" y="129540"/>
                  <a:pt x="5294722" y="51168"/>
                </a:cubicBezTo>
                <a:lnTo>
                  <a:pt x="5265570" y="0"/>
                </a:lnTo>
                <a:lnTo>
                  <a:pt x="7476877" y="0"/>
                </a:lnTo>
                <a:lnTo>
                  <a:pt x="7476877" y="6858000"/>
                </a:lnTo>
                <a:lnTo>
                  <a:pt x="3343303" y="6858000"/>
                </a:lnTo>
                <a:lnTo>
                  <a:pt x="3297958" y="6778065"/>
                </a:lnTo>
                <a:cubicBezTo>
                  <a:pt x="3015657" y="6280421"/>
                  <a:pt x="2563976" y="5484189"/>
                  <a:pt x="1841286" y="4210218"/>
                </a:cubicBezTo>
                <a:cubicBezTo>
                  <a:pt x="1716144" y="3998418"/>
                  <a:pt x="1716144" y="3727316"/>
                  <a:pt x="1841286" y="3515516"/>
                </a:cubicBezTo>
                <a:cubicBezTo>
                  <a:pt x="1841286" y="3515516"/>
                  <a:pt x="1841286" y="3515516"/>
                  <a:pt x="2556859" y="2254092"/>
                </a:cubicBezTo>
                <a:lnTo>
                  <a:pt x="2617166" y="2147787"/>
                </a:lnTo>
                <a:lnTo>
                  <a:pt x="2615044" y="2146880"/>
                </a:lnTo>
                <a:cubicBezTo>
                  <a:pt x="2571686" y="2121084"/>
                  <a:pt x="2534897" y="2083728"/>
                  <a:pt x="2508620" y="2037473"/>
                </a:cubicBezTo>
                <a:cubicBezTo>
                  <a:pt x="2508620" y="2037473"/>
                  <a:pt x="2508620" y="2037473"/>
                  <a:pt x="1699276" y="610749"/>
                </a:cubicBezTo>
                <a:cubicBezTo>
                  <a:pt x="1646720" y="521803"/>
                  <a:pt x="1646720" y="407950"/>
                  <a:pt x="1699276" y="319000"/>
                </a:cubicBezTo>
                <a:cubicBezTo>
                  <a:pt x="1699276" y="319000"/>
                  <a:pt x="1699276" y="319000"/>
                  <a:pt x="1843322" y="65075"/>
                </a:cubicBezTo>
                <a:close/>
              </a:path>
            </a:pathLst>
          </a:custGeom>
          <a:solidFill>
            <a:srgbClr val="7F7F7F">
              <a:alpha val="1373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grpSp>
        <p:nvGrpSpPr>
          <p:cNvPr id="157" name="Google Shape;157;p22"/>
          <p:cNvGrpSpPr/>
          <p:nvPr/>
        </p:nvGrpSpPr>
        <p:grpSpPr>
          <a:xfrm>
            <a:off x="331470" y="420942"/>
            <a:ext cx="846286" cy="635404"/>
            <a:chOff x="7393391" y="1075612"/>
            <a:chExt cx="1128381" cy="847205"/>
          </a:xfrm>
        </p:grpSpPr>
        <p:sp>
          <p:nvSpPr>
            <p:cNvPr id="158" name="Google Shape;158;p22"/>
            <p:cNvSpPr/>
            <p:nvPr/>
          </p:nvSpPr>
          <p:spPr>
            <a:xfrm>
              <a:off x="7393391" y="1327438"/>
              <a:ext cx="675351" cy="595380"/>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chemeClr val="dk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59" name="Google Shape;159;p22"/>
            <p:cNvSpPr/>
            <p:nvPr/>
          </p:nvSpPr>
          <p:spPr>
            <a:xfrm>
              <a:off x="7971281" y="1075612"/>
              <a:ext cx="550491" cy="485307"/>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chemeClr val="dk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gr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